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62" r:id="rId9"/>
    <p:sldId id="292" r:id="rId10"/>
    <p:sldId id="263" r:id="rId11"/>
    <p:sldId id="282" r:id="rId12"/>
    <p:sldId id="264" r:id="rId13"/>
    <p:sldId id="279" r:id="rId14"/>
    <p:sldId id="266" r:id="rId15"/>
    <p:sldId id="293" r:id="rId16"/>
    <p:sldId id="265" r:id="rId17"/>
    <p:sldId id="295" r:id="rId18"/>
    <p:sldId id="296" r:id="rId19"/>
    <p:sldId id="297" r:id="rId20"/>
    <p:sldId id="299" r:id="rId21"/>
    <p:sldId id="300" r:id="rId22"/>
    <p:sldId id="26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28BB6B-DD32-4656-BF8C-A29BA3C95888}">
          <p14:sldIdLst>
            <p14:sldId id="256"/>
            <p14:sldId id="257"/>
            <p14:sldId id="258"/>
            <p14:sldId id="259"/>
            <p14:sldId id="272"/>
            <p14:sldId id="260"/>
            <p14:sldId id="261"/>
            <p14:sldId id="262"/>
            <p14:sldId id="292"/>
            <p14:sldId id="263"/>
            <p14:sldId id="282"/>
            <p14:sldId id="264"/>
            <p14:sldId id="279"/>
            <p14:sldId id="266"/>
            <p14:sldId id="293"/>
            <p14:sldId id="265"/>
            <p14:sldId id="295"/>
            <p14:sldId id="296"/>
            <p14:sldId id="297"/>
            <p14:sldId id="299"/>
            <p14:sldId id="300"/>
          </p14:sldIdLst>
        </p14:section>
        <p14:section name="Untitled Section" id="{208576C5-22E5-4CB9-9E50-11186F047623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CACF"/>
    <a:srgbClr val="FDAF19"/>
    <a:srgbClr val="FCAF17"/>
    <a:srgbClr val="D15E80"/>
    <a:srgbClr val="D6CCE3"/>
    <a:srgbClr val="6CCAD0"/>
    <a:srgbClr val="D3E389"/>
    <a:srgbClr val="9F92C6"/>
    <a:srgbClr val="FCAE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3" autoAdjust="0"/>
    <p:restoredTop sz="94660"/>
  </p:normalViewPr>
  <p:slideViewPr>
    <p:cSldViewPr>
      <p:cViewPr>
        <p:scale>
          <a:sx n="125" d="100"/>
          <a:sy n="125" d="100"/>
        </p:scale>
        <p:origin x="-1176" y="912"/>
      </p:cViewPr>
      <p:guideLst>
        <p:guide orient="horz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2A20B6-51A0-40EC-B6B9-9F5EC11E28FF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2DB81A-AA10-42CD-919E-FFC2B8316B94}">
      <dgm:prSet phldrT="[Text]" custT="1"/>
      <dgm:spPr/>
      <dgm:t>
        <a:bodyPr bIns="274320" anchor="b" anchorCtr="0"/>
        <a:lstStyle/>
        <a:p>
          <a:r>
            <a:rPr lang="en-US" sz="1800" dirty="0" smtClean="0"/>
            <a:t>Sales</a:t>
          </a:r>
        </a:p>
        <a:p>
          <a:r>
            <a:rPr lang="en-US" sz="1800" dirty="0" smtClean="0"/>
            <a:t>(12)</a:t>
          </a:r>
          <a:endParaRPr lang="en-US" sz="1800" dirty="0"/>
        </a:p>
      </dgm:t>
    </dgm:pt>
    <dgm:pt modelId="{3CD2BD4D-13F9-4B78-A2DB-1C8C955EBAE8}" type="parTrans" cxnId="{B2F2DD61-C624-4550-8D58-FB1C7B8A03FF}">
      <dgm:prSet/>
      <dgm:spPr/>
      <dgm:t>
        <a:bodyPr/>
        <a:lstStyle/>
        <a:p>
          <a:endParaRPr lang="en-US"/>
        </a:p>
      </dgm:t>
    </dgm:pt>
    <dgm:pt modelId="{2EE488C3-EEC8-4BE2-A7F0-63F11A8F97AA}" type="sibTrans" cxnId="{B2F2DD61-C624-4550-8D58-FB1C7B8A03FF}">
      <dgm:prSet/>
      <dgm:spPr/>
      <dgm:t>
        <a:bodyPr/>
        <a:lstStyle/>
        <a:p>
          <a:endParaRPr lang="en-US"/>
        </a:p>
      </dgm:t>
    </dgm:pt>
    <dgm:pt modelId="{C368C5C0-D33D-4B97-99E4-872A63C5A2F2}">
      <dgm:prSet phldrT="[Text]" custT="1"/>
      <dgm:spPr/>
      <dgm:t>
        <a:bodyPr/>
        <a:lstStyle/>
        <a:p>
          <a:r>
            <a:rPr lang="en-US" sz="1600" dirty="0" smtClean="0"/>
            <a:t>Riyadh</a:t>
          </a:r>
          <a:endParaRPr lang="en-US" sz="1600" dirty="0"/>
        </a:p>
      </dgm:t>
    </dgm:pt>
    <dgm:pt modelId="{FEDE3BCC-3842-48D3-A11F-279567934CE6}" type="parTrans" cxnId="{5AAEBFC7-D05B-4467-A024-403C363971AA}">
      <dgm:prSet/>
      <dgm:spPr/>
      <dgm:t>
        <a:bodyPr/>
        <a:lstStyle/>
        <a:p>
          <a:endParaRPr lang="en-US"/>
        </a:p>
      </dgm:t>
    </dgm:pt>
    <dgm:pt modelId="{FAECD16C-195E-439B-8741-CD9921F70068}" type="sibTrans" cxnId="{5AAEBFC7-D05B-4467-A024-403C363971AA}">
      <dgm:prSet/>
      <dgm:spPr/>
      <dgm:t>
        <a:bodyPr/>
        <a:lstStyle/>
        <a:p>
          <a:endParaRPr lang="en-US"/>
        </a:p>
      </dgm:t>
    </dgm:pt>
    <dgm:pt modelId="{012D098E-DE17-46BB-9A8B-3528DE279DB5}">
      <dgm:prSet phldrT="[Text]" custT="1"/>
      <dgm:spPr/>
      <dgm:t>
        <a:bodyPr bIns="274320" anchor="b" anchorCtr="0"/>
        <a:lstStyle/>
        <a:p>
          <a:r>
            <a:rPr lang="en-US" sz="1800" dirty="0" smtClean="0"/>
            <a:t>Traffic</a:t>
          </a:r>
        </a:p>
        <a:p>
          <a:r>
            <a:rPr lang="en-US" sz="1800" dirty="0" smtClean="0"/>
            <a:t>(10)</a:t>
          </a:r>
          <a:endParaRPr lang="en-US" sz="1800" dirty="0"/>
        </a:p>
      </dgm:t>
    </dgm:pt>
    <dgm:pt modelId="{30442C03-C8A6-4649-B1A5-940F7AD89A61}" type="parTrans" cxnId="{72B45C4A-0B44-4919-9710-DF7ECADABCA0}">
      <dgm:prSet/>
      <dgm:spPr/>
      <dgm:t>
        <a:bodyPr/>
        <a:lstStyle/>
        <a:p>
          <a:endParaRPr lang="en-US"/>
        </a:p>
      </dgm:t>
    </dgm:pt>
    <dgm:pt modelId="{1266CE26-C0A6-42E2-944D-0B4E3B7E2172}" type="sibTrans" cxnId="{72B45C4A-0B44-4919-9710-DF7ECADABCA0}">
      <dgm:prSet/>
      <dgm:spPr/>
      <dgm:t>
        <a:bodyPr/>
        <a:lstStyle/>
        <a:p>
          <a:endParaRPr lang="en-US"/>
        </a:p>
      </dgm:t>
    </dgm:pt>
    <dgm:pt modelId="{221E7688-3E32-4D88-9479-6014D06CB1F6}">
      <dgm:prSet phldrT="[Text]" custT="1"/>
      <dgm:spPr/>
      <dgm:t>
        <a:bodyPr/>
        <a:lstStyle/>
        <a:p>
          <a:r>
            <a:rPr lang="en-US" sz="1500" dirty="0" smtClean="0"/>
            <a:t>Launch campaigns</a:t>
          </a:r>
          <a:endParaRPr lang="en-US" sz="1500" dirty="0"/>
        </a:p>
      </dgm:t>
    </dgm:pt>
    <dgm:pt modelId="{C92A46EE-086A-4765-81F9-1FFC89D8D3F2}" type="parTrans" cxnId="{1D26137C-73A4-4569-A92D-777E0CFADBA9}">
      <dgm:prSet/>
      <dgm:spPr/>
      <dgm:t>
        <a:bodyPr/>
        <a:lstStyle/>
        <a:p>
          <a:endParaRPr lang="en-US"/>
        </a:p>
      </dgm:t>
    </dgm:pt>
    <dgm:pt modelId="{3FF8B971-62F1-4EAA-9E24-9DEEDBDE758D}" type="sibTrans" cxnId="{1D26137C-73A4-4569-A92D-777E0CFADBA9}">
      <dgm:prSet/>
      <dgm:spPr/>
      <dgm:t>
        <a:bodyPr/>
        <a:lstStyle/>
        <a:p>
          <a:endParaRPr lang="en-US"/>
        </a:p>
      </dgm:t>
    </dgm:pt>
    <dgm:pt modelId="{A4181F81-29B0-4E97-9C35-F2C70BC772F1}">
      <dgm:prSet phldrT="[Text]" custT="1"/>
      <dgm:spPr/>
      <dgm:t>
        <a:bodyPr/>
        <a:lstStyle/>
        <a:p>
          <a:r>
            <a:rPr lang="en-US" sz="1600" dirty="0" smtClean="0"/>
            <a:t>Dubai</a:t>
          </a:r>
          <a:endParaRPr lang="en-US" sz="1600" dirty="0"/>
        </a:p>
      </dgm:t>
    </dgm:pt>
    <dgm:pt modelId="{96285CF4-D64F-46CA-8B86-202867920F30}" type="sibTrans" cxnId="{0CFEFD7E-9F0B-4DA5-88B6-2B133B9798BA}">
      <dgm:prSet/>
      <dgm:spPr/>
      <dgm:t>
        <a:bodyPr/>
        <a:lstStyle/>
        <a:p>
          <a:endParaRPr lang="en-US"/>
        </a:p>
      </dgm:t>
    </dgm:pt>
    <dgm:pt modelId="{7AB498FD-895D-4C55-8993-AB5AD602C55A}" type="parTrans" cxnId="{0CFEFD7E-9F0B-4DA5-88B6-2B133B9798BA}">
      <dgm:prSet/>
      <dgm:spPr/>
      <dgm:t>
        <a:bodyPr/>
        <a:lstStyle/>
        <a:p>
          <a:endParaRPr lang="en-US"/>
        </a:p>
      </dgm:t>
    </dgm:pt>
    <dgm:pt modelId="{6C9D8485-3BA4-414C-A092-33D1408BC63A}">
      <dgm:prSet phldrT="[Text]" custT="1"/>
      <dgm:spPr/>
      <dgm:t>
        <a:bodyPr/>
        <a:lstStyle/>
        <a:p>
          <a:r>
            <a:rPr lang="en-US" sz="1600" dirty="0" smtClean="0"/>
            <a:t>Bahrain</a:t>
          </a:r>
          <a:endParaRPr lang="en-US" sz="1600" dirty="0"/>
        </a:p>
      </dgm:t>
    </dgm:pt>
    <dgm:pt modelId="{08D79D17-9241-41CE-BADF-404B9DBD4095}" type="parTrans" cxnId="{C060CB63-B2AF-4825-A3B9-BEF60A88EC34}">
      <dgm:prSet/>
      <dgm:spPr/>
      <dgm:t>
        <a:bodyPr/>
        <a:lstStyle/>
        <a:p>
          <a:endParaRPr lang="en-US"/>
        </a:p>
      </dgm:t>
    </dgm:pt>
    <dgm:pt modelId="{72984704-09E7-4872-85DD-E3378649522C}" type="sibTrans" cxnId="{C060CB63-B2AF-4825-A3B9-BEF60A88EC34}">
      <dgm:prSet/>
      <dgm:spPr/>
      <dgm:t>
        <a:bodyPr/>
        <a:lstStyle/>
        <a:p>
          <a:endParaRPr lang="en-US"/>
        </a:p>
      </dgm:t>
    </dgm:pt>
    <dgm:pt modelId="{4DC93A60-1CA7-40D5-9760-C54D48009550}">
      <dgm:prSet phldrT="[Text]" custT="1"/>
      <dgm:spPr/>
      <dgm:t>
        <a:bodyPr/>
        <a:lstStyle/>
        <a:p>
          <a:r>
            <a:rPr lang="en-US" sz="1600" dirty="0" smtClean="0"/>
            <a:t>Levant</a:t>
          </a:r>
          <a:endParaRPr lang="en-US" sz="1600" dirty="0"/>
        </a:p>
      </dgm:t>
    </dgm:pt>
    <dgm:pt modelId="{889D74EC-A83F-49EF-94AE-66DA2FC60E29}" type="parTrans" cxnId="{BFD72AE7-DF93-4378-A722-5691723FC17F}">
      <dgm:prSet/>
      <dgm:spPr/>
      <dgm:t>
        <a:bodyPr/>
        <a:lstStyle/>
        <a:p>
          <a:endParaRPr lang="en-US"/>
        </a:p>
      </dgm:t>
    </dgm:pt>
    <dgm:pt modelId="{C7CD7298-6F06-47A1-9890-2CA472C3DFC2}" type="sibTrans" cxnId="{BFD72AE7-DF93-4378-A722-5691723FC17F}">
      <dgm:prSet/>
      <dgm:spPr/>
      <dgm:t>
        <a:bodyPr/>
        <a:lstStyle/>
        <a:p>
          <a:endParaRPr lang="en-US"/>
        </a:p>
      </dgm:t>
    </dgm:pt>
    <dgm:pt modelId="{EAD8EC8C-DD6A-476E-BABF-7FA3BEE915C4}">
      <dgm:prSet phldrT="[Text]" custT="1"/>
      <dgm:spPr/>
      <dgm:t>
        <a:bodyPr/>
        <a:lstStyle/>
        <a:p>
          <a:r>
            <a:rPr lang="en-US" sz="1500" dirty="0" smtClean="0"/>
            <a:t>Manage ad-servers</a:t>
          </a:r>
          <a:endParaRPr lang="en-US" sz="1500" dirty="0"/>
        </a:p>
      </dgm:t>
    </dgm:pt>
    <dgm:pt modelId="{2C094C83-5A40-4757-B8A8-99B246040E20}" type="parTrans" cxnId="{88467D88-4046-4548-B8D7-FC2D78BC017D}">
      <dgm:prSet/>
      <dgm:spPr/>
      <dgm:t>
        <a:bodyPr/>
        <a:lstStyle/>
        <a:p>
          <a:endParaRPr lang="en-US"/>
        </a:p>
      </dgm:t>
    </dgm:pt>
    <dgm:pt modelId="{D28A3B03-6A8A-4219-B8B7-D809EA092B4C}" type="sibTrans" cxnId="{88467D88-4046-4548-B8D7-FC2D78BC017D}">
      <dgm:prSet/>
      <dgm:spPr/>
      <dgm:t>
        <a:bodyPr/>
        <a:lstStyle/>
        <a:p>
          <a:endParaRPr lang="en-US"/>
        </a:p>
      </dgm:t>
    </dgm:pt>
    <dgm:pt modelId="{DE9B25C3-586C-4CF1-A1AC-7DBE878946CC}">
      <dgm:prSet phldrT="[Text]" custT="1"/>
      <dgm:spPr/>
      <dgm:t>
        <a:bodyPr/>
        <a:lstStyle/>
        <a:p>
          <a:r>
            <a:rPr lang="en-US" sz="1500" dirty="0" smtClean="0"/>
            <a:t>Optimization </a:t>
          </a:r>
          <a:endParaRPr lang="en-US" sz="1500" dirty="0"/>
        </a:p>
      </dgm:t>
    </dgm:pt>
    <dgm:pt modelId="{F8DB4122-DB12-427E-B0DE-761AC291419A}" type="parTrans" cxnId="{FD87DA4D-9C77-42CC-9936-4D9109C8539B}">
      <dgm:prSet/>
      <dgm:spPr/>
      <dgm:t>
        <a:bodyPr/>
        <a:lstStyle/>
        <a:p>
          <a:endParaRPr lang="en-US"/>
        </a:p>
      </dgm:t>
    </dgm:pt>
    <dgm:pt modelId="{6E21F01E-C918-4C2A-BA14-09637E7D7409}" type="sibTrans" cxnId="{FD87DA4D-9C77-42CC-9936-4D9109C8539B}">
      <dgm:prSet/>
      <dgm:spPr/>
      <dgm:t>
        <a:bodyPr/>
        <a:lstStyle/>
        <a:p>
          <a:endParaRPr lang="en-US"/>
        </a:p>
      </dgm:t>
    </dgm:pt>
    <dgm:pt modelId="{8C90F544-5DF5-4F47-B8BC-519B08734E6A}">
      <dgm:prSet phldrT="[Text]" custT="1"/>
      <dgm:spPr/>
      <dgm:t>
        <a:bodyPr/>
        <a:lstStyle/>
        <a:p>
          <a:r>
            <a:rPr lang="en-US" sz="1400" dirty="0" smtClean="0"/>
            <a:t>Resize banners </a:t>
          </a:r>
        </a:p>
      </dgm:t>
    </dgm:pt>
    <dgm:pt modelId="{566409B5-1EDC-48FA-9D4A-180E097B7ECF}" type="parTrans" cxnId="{D59C34E3-3537-45D8-AD5E-577102460858}">
      <dgm:prSet/>
      <dgm:spPr/>
      <dgm:t>
        <a:bodyPr/>
        <a:lstStyle/>
        <a:p>
          <a:endParaRPr lang="en-US"/>
        </a:p>
      </dgm:t>
    </dgm:pt>
    <dgm:pt modelId="{618284CC-36D7-4DC8-A3AF-FFEA6FDB20C2}" type="sibTrans" cxnId="{D59C34E3-3537-45D8-AD5E-577102460858}">
      <dgm:prSet/>
      <dgm:spPr/>
      <dgm:t>
        <a:bodyPr/>
        <a:lstStyle/>
        <a:p>
          <a:endParaRPr lang="en-US"/>
        </a:p>
      </dgm:t>
    </dgm:pt>
    <dgm:pt modelId="{B2656015-CE0D-4AA7-B2FD-848887ADE2A9}">
      <dgm:prSet phldrT="[Text]"/>
      <dgm:spPr/>
      <dgm:t>
        <a:bodyPr bIns="274320" anchor="b" anchorCtr="0"/>
        <a:lstStyle/>
        <a:p>
          <a:r>
            <a:rPr lang="en-US" dirty="0" smtClean="0"/>
            <a:t>Client Servicing</a:t>
          </a:r>
        </a:p>
        <a:p>
          <a:r>
            <a:rPr lang="en-US" dirty="0" smtClean="0"/>
            <a:t>(5)</a:t>
          </a:r>
          <a:endParaRPr lang="en-US" dirty="0"/>
        </a:p>
      </dgm:t>
    </dgm:pt>
    <dgm:pt modelId="{14F50361-D389-4DE4-A091-CA140EAEEA44}" type="parTrans" cxnId="{FEA6A791-3FEF-4B26-9F95-252EC4A2359E}">
      <dgm:prSet/>
      <dgm:spPr/>
      <dgm:t>
        <a:bodyPr/>
        <a:lstStyle/>
        <a:p>
          <a:endParaRPr lang="en-US"/>
        </a:p>
      </dgm:t>
    </dgm:pt>
    <dgm:pt modelId="{AAB7B9E6-0330-4DE4-8372-AC5EAF3A90CC}" type="sibTrans" cxnId="{FEA6A791-3FEF-4B26-9F95-252EC4A2359E}">
      <dgm:prSet/>
      <dgm:spPr/>
      <dgm:t>
        <a:bodyPr/>
        <a:lstStyle/>
        <a:p>
          <a:endParaRPr lang="en-US"/>
        </a:p>
      </dgm:t>
    </dgm:pt>
    <dgm:pt modelId="{38F16F64-009C-4691-A545-55982BB5D732}">
      <dgm:prSet phldrT="[Text]" custT="1"/>
      <dgm:spPr/>
      <dgm:t>
        <a:bodyPr lIns="0" rIns="0"/>
        <a:lstStyle/>
        <a:p>
          <a:r>
            <a:rPr lang="en-US" sz="1600" dirty="0" smtClean="0"/>
            <a:t>Reporting </a:t>
          </a:r>
        </a:p>
      </dgm:t>
    </dgm:pt>
    <dgm:pt modelId="{4A36CB55-1072-47C1-AFA8-42E74D5F53E0}" type="parTrans" cxnId="{2A4F9467-9932-41BD-B98B-8BA2ECBFBA1A}">
      <dgm:prSet/>
      <dgm:spPr/>
      <dgm:t>
        <a:bodyPr/>
        <a:lstStyle/>
        <a:p>
          <a:endParaRPr lang="en-US"/>
        </a:p>
      </dgm:t>
    </dgm:pt>
    <dgm:pt modelId="{0EDC5CC4-C184-467C-9295-470AA50434E4}" type="sibTrans" cxnId="{2A4F9467-9932-41BD-B98B-8BA2ECBFBA1A}">
      <dgm:prSet/>
      <dgm:spPr/>
      <dgm:t>
        <a:bodyPr/>
        <a:lstStyle/>
        <a:p>
          <a:endParaRPr lang="en-US"/>
        </a:p>
      </dgm:t>
    </dgm:pt>
    <dgm:pt modelId="{A1B4CEEA-CD43-4B55-AC21-566CC94B911D}">
      <dgm:prSet phldrT="[Text]" custT="1"/>
      <dgm:spPr/>
      <dgm:t>
        <a:bodyPr/>
        <a:lstStyle/>
        <a:p>
          <a:r>
            <a:rPr lang="en-US" sz="1600" dirty="0" smtClean="0"/>
            <a:t>Follow-up material </a:t>
          </a:r>
          <a:endParaRPr lang="en-US" sz="1600" dirty="0"/>
        </a:p>
      </dgm:t>
    </dgm:pt>
    <dgm:pt modelId="{1B7B3DDA-BAD0-4F8C-96AE-8B1504B5FD05}" type="parTrans" cxnId="{A8E5564A-0B36-41A5-B769-B0CA9DDBAEDB}">
      <dgm:prSet/>
      <dgm:spPr/>
      <dgm:t>
        <a:bodyPr/>
        <a:lstStyle/>
        <a:p>
          <a:endParaRPr lang="en-US"/>
        </a:p>
      </dgm:t>
    </dgm:pt>
    <dgm:pt modelId="{794DE946-6FED-4398-84B1-DB1C6512BBFD}" type="sibTrans" cxnId="{A8E5564A-0B36-41A5-B769-B0CA9DDBAEDB}">
      <dgm:prSet/>
      <dgm:spPr/>
      <dgm:t>
        <a:bodyPr/>
        <a:lstStyle/>
        <a:p>
          <a:endParaRPr lang="en-US"/>
        </a:p>
      </dgm:t>
    </dgm:pt>
    <dgm:pt modelId="{9BB69D02-D940-4FDE-BC41-98558D3475B7}">
      <dgm:prSet phldrT="[Text]" custT="1"/>
      <dgm:spPr/>
      <dgm:t>
        <a:bodyPr/>
        <a:lstStyle/>
        <a:p>
          <a:r>
            <a:rPr lang="en-US" sz="1600" dirty="0" smtClean="0"/>
            <a:t>Post campaign </a:t>
          </a:r>
          <a:r>
            <a:rPr lang="en-US" sz="1600" dirty="0" err="1" smtClean="0"/>
            <a:t>Mgmt</a:t>
          </a:r>
          <a:endParaRPr lang="en-US" sz="1600" dirty="0"/>
        </a:p>
      </dgm:t>
    </dgm:pt>
    <dgm:pt modelId="{C42D2D49-580F-46DF-9E5F-133F5D4A780A}" type="parTrans" cxnId="{6D3176C7-D5B9-495B-AE8D-47E69F07DE84}">
      <dgm:prSet/>
      <dgm:spPr/>
      <dgm:t>
        <a:bodyPr/>
        <a:lstStyle/>
        <a:p>
          <a:endParaRPr lang="en-US"/>
        </a:p>
      </dgm:t>
    </dgm:pt>
    <dgm:pt modelId="{FAFF0F15-5B02-4D43-B43F-A6ECE34ADBD4}" type="sibTrans" cxnId="{6D3176C7-D5B9-495B-AE8D-47E69F07DE84}">
      <dgm:prSet/>
      <dgm:spPr/>
      <dgm:t>
        <a:bodyPr/>
        <a:lstStyle/>
        <a:p>
          <a:endParaRPr lang="en-US"/>
        </a:p>
      </dgm:t>
    </dgm:pt>
    <dgm:pt modelId="{DD3D889B-7D67-4273-A213-C8D4988E95A5}">
      <dgm:prSet phldrT="[Text]"/>
      <dgm:spPr/>
      <dgm:t>
        <a:bodyPr bIns="274320" anchor="b" anchorCtr="0"/>
        <a:lstStyle/>
        <a:p>
          <a:r>
            <a:rPr lang="en-US" dirty="0" smtClean="0"/>
            <a:t>Marketing</a:t>
          </a:r>
        </a:p>
        <a:p>
          <a:r>
            <a:rPr lang="en-US" dirty="0" smtClean="0"/>
            <a:t>(2)</a:t>
          </a:r>
          <a:endParaRPr lang="en-US" dirty="0"/>
        </a:p>
      </dgm:t>
    </dgm:pt>
    <dgm:pt modelId="{84464E18-DCFA-4706-A8C8-80D6E3093FC5}" type="parTrans" cxnId="{C0F0DE87-5A30-4757-BC5F-DF794FBB0C0D}">
      <dgm:prSet/>
      <dgm:spPr/>
      <dgm:t>
        <a:bodyPr/>
        <a:lstStyle/>
        <a:p>
          <a:endParaRPr lang="en-US"/>
        </a:p>
      </dgm:t>
    </dgm:pt>
    <dgm:pt modelId="{26872F37-94C7-489F-9590-EAA82079C1B1}" type="sibTrans" cxnId="{C0F0DE87-5A30-4757-BC5F-DF794FBB0C0D}">
      <dgm:prSet/>
      <dgm:spPr/>
      <dgm:t>
        <a:bodyPr/>
        <a:lstStyle/>
        <a:p>
          <a:endParaRPr lang="en-US"/>
        </a:p>
      </dgm:t>
    </dgm:pt>
    <dgm:pt modelId="{4FCA4D5D-49F6-45F7-A33E-4DC0851BAD0D}">
      <dgm:prSet phldrT="[Text]" custT="1"/>
      <dgm:spPr/>
      <dgm:t>
        <a:bodyPr/>
        <a:lstStyle/>
        <a:p>
          <a:r>
            <a:rPr lang="en-US" sz="1500" dirty="0" smtClean="0"/>
            <a:t>Portfolio Marketing </a:t>
          </a:r>
          <a:endParaRPr lang="en-US" sz="1500" dirty="0"/>
        </a:p>
      </dgm:t>
    </dgm:pt>
    <dgm:pt modelId="{69AE65F2-1F2C-4FF9-A4BF-082452A0E8EF}" type="parTrans" cxnId="{48E87DEF-F6ED-495B-B6A2-B99B08494775}">
      <dgm:prSet/>
      <dgm:spPr/>
      <dgm:t>
        <a:bodyPr/>
        <a:lstStyle/>
        <a:p>
          <a:endParaRPr lang="en-US"/>
        </a:p>
      </dgm:t>
    </dgm:pt>
    <dgm:pt modelId="{55F501BC-18EA-4A05-A1B0-5CE00A98FC5F}" type="sibTrans" cxnId="{48E87DEF-F6ED-495B-B6A2-B99B08494775}">
      <dgm:prSet/>
      <dgm:spPr/>
      <dgm:t>
        <a:bodyPr/>
        <a:lstStyle/>
        <a:p>
          <a:endParaRPr lang="en-US"/>
        </a:p>
      </dgm:t>
    </dgm:pt>
    <dgm:pt modelId="{664C1BE6-7833-4395-BDDA-8F5CFF90F866}">
      <dgm:prSet phldrT="[Text]" custT="1"/>
      <dgm:spPr/>
      <dgm:t>
        <a:bodyPr/>
        <a:lstStyle/>
        <a:p>
          <a:r>
            <a:rPr lang="en-US" sz="1600" dirty="0" smtClean="0"/>
            <a:t>Media Kit </a:t>
          </a:r>
          <a:endParaRPr lang="en-US" sz="1600" dirty="0"/>
        </a:p>
      </dgm:t>
    </dgm:pt>
    <dgm:pt modelId="{ED3D8542-4BA0-4770-8F50-0B8E79340A14}" type="parTrans" cxnId="{25ECDD0A-25ED-4CE2-8E61-DC3AC08B4261}">
      <dgm:prSet/>
      <dgm:spPr/>
      <dgm:t>
        <a:bodyPr/>
        <a:lstStyle/>
        <a:p>
          <a:endParaRPr lang="en-US"/>
        </a:p>
      </dgm:t>
    </dgm:pt>
    <dgm:pt modelId="{6D1415E9-8130-4A74-85FF-A71B418927DE}" type="sibTrans" cxnId="{25ECDD0A-25ED-4CE2-8E61-DC3AC08B4261}">
      <dgm:prSet/>
      <dgm:spPr/>
      <dgm:t>
        <a:bodyPr/>
        <a:lstStyle/>
        <a:p>
          <a:endParaRPr lang="en-US"/>
        </a:p>
      </dgm:t>
    </dgm:pt>
    <dgm:pt modelId="{84DA4E36-D308-4FF5-B7E8-0E56BF21E65A}">
      <dgm:prSet phldrT="[Text]" custT="1"/>
      <dgm:spPr/>
      <dgm:t>
        <a:bodyPr lIns="0" rIns="0"/>
        <a:lstStyle/>
        <a:p>
          <a:r>
            <a:rPr lang="en-US" sz="1600" dirty="0" smtClean="0"/>
            <a:t>PR</a:t>
          </a:r>
          <a:endParaRPr lang="en-US" sz="1600" dirty="0"/>
        </a:p>
      </dgm:t>
    </dgm:pt>
    <dgm:pt modelId="{E3AA90EC-761A-4B5D-97F5-B50729906FE9}" type="parTrans" cxnId="{3911937C-6439-4222-BF12-03359FE2B97C}">
      <dgm:prSet/>
      <dgm:spPr/>
      <dgm:t>
        <a:bodyPr/>
        <a:lstStyle/>
        <a:p>
          <a:endParaRPr lang="en-US"/>
        </a:p>
      </dgm:t>
    </dgm:pt>
    <dgm:pt modelId="{4719F942-6A6F-4D7E-A75E-FAB16EBB0932}" type="sibTrans" cxnId="{3911937C-6439-4222-BF12-03359FE2B97C}">
      <dgm:prSet/>
      <dgm:spPr/>
      <dgm:t>
        <a:bodyPr/>
        <a:lstStyle/>
        <a:p>
          <a:endParaRPr lang="en-US"/>
        </a:p>
      </dgm:t>
    </dgm:pt>
    <dgm:pt modelId="{92F91605-3E98-4E8F-B1A0-52A91005F308}">
      <dgm:prSet phldrT="[Text]" custT="1"/>
      <dgm:spPr/>
      <dgm:t>
        <a:bodyPr/>
        <a:lstStyle/>
        <a:p>
          <a:r>
            <a:rPr lang="en-US" sz="1600" dirty="0" smtClean="0"/>
            <a:t>Packaging</a:t>
          </a:r>
          <a:endParaRPr lang="en-US" sz="1600" dirty="0"/>
        </a:p>
      </dgm:t>
    </dgm:pt>
    <dgm:pt modelId="{900AFCB7-5F80-426B-A5B6-D8C7FE644444}" type="parTrans" cxnId="{A24E4194-4A97-4832-8707-C4D1FE95E600}">
      <dgm:prSet/>
      <dgm:spPr/>
      <dgm:t>
        <a:bodyPr/>
        <a:lstStyle/>
        <a:p>
          <a:endParaRPr lang="en-US"/>
        </a:p>
      </dgm:t>
    </dgm:pt>
    <dgm:pt modelId="{90B7FCC8-5B28-416D-9063-480252AAEB54}" type="sibTrans" cxnId="{A24E4194-4A97-4832-8707-C4D1FE95E600}">
      <dgm:prSet/>
      <dgm:spPr/>
      <dgm:t>
        <a:bodyPr/>
        <a:lstStyle/>
        <a:p>
          <a:endParaRPr lang="en-US"/>
        </a:p>
      </dgm:t>
    </dgm:pt>
    <dgm:pt modelId="{96AC6877-6C2F-400A-B9C5-7469B7F2D201}">
      <dgm:prSet phldrT="[Text]"/>
      <dgm:spPr/>
      <dgm:t>
        <a:bodyPr bIns="274320" anchor="b" anchorCtr="0"/>
        <a:lstStyle/>
        <a:p>
          <a:r>
            <a:rPr lang="en-US" dirty="0" smtClean="0"/>
            <a:t>Accounting and Admin</a:t>
          </a:r>
        </a:p>
        <a:p>
          <a:r>
            <a:rPr lang="en-US" dirty="0" smtClean="0"/>
            <a:t>(8)</a:t>
          </a:r>
          <a:endParaRPr lang="en-US" dirty="0"/>
        </a:p>
      </dgm:t>
    </dgm:pt>
    <dgm:pt modelId="{FDAB3092-7817-4D1A-8973-F4A9E890FC7C}" type="parTrans" cxnId="{56409701-0DA8-4D5C-A7BD-551C8CABCA90}">
      <dgm:prSet/>
      <dgm:spPr/>
      <dgm:t>
        <a:bodyPr/>
        <a:lstStyle/>
        <a:p>
          <a:endParaRPr lang="en-US"/>
        </a:p>
      </dgm:t>
    </dgm:pt>
    <dgm:pt modelId="{D5D86806-719B-452B-A6A7-98BB0C1D9834}" type="sibTrans" cxnId="{56409701-0DA8-4D5C-A7BD-551C8CABCA90}">
      <dgm:prSet/>
      <dgm:spPr/>
      <dgm:t>
        <a:bodyPr/>
        <a:lstStyle/>
        <a:p>
          <a:endParaRPr lang="en-US"/>
        </a:p>
      </dgm:t>
    </dgm:pt>
    <dgm:pt modelId="{86B75A7F-EA2D-4B6B-8007-F16416FEA934}">
      <dgm:prSet phldrT="[Text]" custT="1"/>
      <dgm:spPr/>
      <dgm:t>
        <a:bodyPr lIns="0" rIns="0"/>
        <a:lstStyle/>
        <a:p>
          <a:r>
            <a:rPr lang="en-US" sz="1600" dirty="0" smtClean="0"/>
            <a:t>AR</a:t>
          </a:r>
          <a:endParaRPr lang="en-US" sz="1600" dirty="0"/>
        </a:p>
      </dgm:t>
    </dgm:pt>
    <dgm:pt modelId="{CCBF119F-1E0B-48F2-8DC3-A84E4F960467}" type="parTrans" cxnId="{A2A6719B-69BD-4BD1-8F6F-13CF5B272FFD}">
      <dgm:prSet/>
      <dgm:spPr/>
      <dgm:t>
        <a:bodyPr/>
        <a:lstStyle/>
        <a:p>
          <a:endParaRPr lang="en-US"/>
        </a:p>
      </dgm:t>
    </dgm:pt>
    <dgm:pt modelId="{F89BCBDE-99C6-40E1-BB52-1FA3D4207C7B}" type="sibTrans" cxnId="{A2A6719B-69BD-4BD1-8F6F-13CF5B272FFD}">
      <dgm:prSet/>
      <dgm:spPr/>
      <dgm:t>
        <a:bodyPr/>
        <a:lstStyle/>
        <a:p>
          <a:endParaRPr lang="en-US"/>
        </a:p>
      </dgm:t>
    </dgm:pt>
    <dgm:pt modelId="{9940FB48-0208-4A71-B612-07767403932F}">
      <dgm:prSet phldrT="[Text]" custT="1"/>
      <dgm:spPr/>
      <dgm:t>
        <a:bodyPr/>
        <a:lstStyle/>
        <a:p>
          <a:r>
            <a:rPr lang="en-US" sz="1600" dirty="0" smtClean="0"/>
            <a:t>AP</a:t>
          </a:r>
          <a:endParaRPr lang="en-US" sz="1600" dirty="0"/>
        </a:p>
      </dgm:t>
    </dgm:pt>
    <dgm:pt modelId="{AB0CABB0-9AAC-4EF0-9F06-B645D41616E9}" type="parTrans" cxnId="{5A24AAD5-1573-4AD9-9188-4C56CC459AD9}">
      <dgm:prSet/>
      <dgm:spPr/>
      <dgm:t>
        <a:bodyPr/>
        <a:lstStyle/>
        <a:p>
          <a:endParaRPr lang="en-US"/>
        </a:p>
      </dgm:t>
    </dgm:pt>
    <dgm:pt modelId="{04DA6567-9848-4FA9-825B-B8659BA0F32C}" type="sibTrans" cxnId="{5A24AAD5-1573-4AD9-9188-4C56CC459AD9}">
      <dgm:prSet/>
      <dgm:spPr/>
      <dgm:t>
        <a:bodyPr/>
        <a:lstStyle/>
        <a:p>
          <a:endParaRPr lang="en-US"/>
        </a:p>
      </dgm:t>
    </dgm:pt>
    <dgm:pt modelId="{1DFA631D-E49D-4BBE-A341-BD83E5FB76C5}">
      <dgm:prSet phldrT="[Text]" custT="1"/>
      <dgm:spPr/>
      <dgm:t>
        <a:bodyPr/>
        <a:lstStyle/>
        <a:p>
          <a:r>
            <a:rPr lang="en-US" sz="1600" dirty="0" smtClean="0"/>
            <a:t>Financial reporting</a:t>
          </a:r>
          <a:endParaRPr lang="en-US" sz="1600" dirty="0"/>
        </a:p>
      </dgm:t>
    </dgm:pt>
    <dgm:pt modelId="{5614A0ED-BFFF-4DF8-AD66-B9E26CAF3AA5}" type="parTrans" cxnId="{673C98D5-8BC7-489E-AAC2-5508BF9AF770}">
      <dgm:prSet/>
      <dgm:spPr/>
      <dgm:t>
        <a:bodyPr/>
        <a:lstStyle/>
        <a:p>
          <a:endParaRPr lang="en-US"/>
        </a:p>
      </dgm:t>
    </dgm:pt>
    <dgm:pt modelId="{A45B25BF-7359-42F0-8AF5-1406C9DF0FE7}" type="sibTrans" cxnId="{673C98D5-8BC7-489E-AAC2-5508BF9AF770}">
      <dgm:prSet/>
      <dgm:spPr/>
      <dgm:t>
        <a:bodyPr/>
        <a:lstStyle/>
        <a:p>
          <a:endParaRPr lang="en-US"/>
        </a:p>
      </dgm:t>
    </dgm:pt>
    <dgm:pt modelId="{B5575F94-8C98-4B7B-BE5F-5FFF0EC0E036}">
      <dgm:prSet phldrT="[Text]"/>
      <dgm:spPr/>
      <dgm:t>
        <a:bodyPr bIns="274320" anchor="b" anchorCtr="0"/>
        <a:lstStyle/>
        <a:p>
          <a:r>
            <a:rPr lang="en-US" dirty="0" smtClean="0"/>
            <a:t>Social Media</a:t>
          </a:r>
        </a:p>
        <a:p>
          <a:r>
            <a:rPr lang="en-US" dirty="0" smtClean="0"/>
            <a:t>(1)</a:t>
          </a:r>
          <a:endParaRPr lang="en-US" dirty="0"/>
        </a:p>
      </dgm:t>
    </dgm:pt>
    <dgm:pt modelId="{01106BA0-8F59-472C-83AC-57D25AFA8849}" type="parTrans" cxnId="{946EA49F-CE41-4682-B624-B45F12EBB7A8}">
      <dgm:prSet/>
      <dgm:spPr/>
      <dgm:t>
        <a:bodyPr/>
        <a:lstStyle/>
        <a:p>
          <a:endParaRPr lang="en-US"/>
        </a:p>
      </dgm:t>
    </dgm:pt>
    <dgm:pt modelId="{D6BF1B88-132C-4833-A019-BA1C667DB2D2}" type="sibTrans" cxnId="{946EA49F-CE41-4682-B624-B45F12EBB7A8}">
      <dgm:prSet/>
      <dgm:spPr/>
      <dgm:t>
        <a:bodyPr/>
        <a:lstStyle/>
        <a:p>
          <a:endParaRPr lang="en-US"/>
        </a:p>
      </dgm:t>
    </dgm:pt>
    <dgm:pt modelId="{7DF7A3D1-150B-4A34-9CC3-8549415B0EEC}">
      <dgm:prSet phldrT="[Text]" custT="1"/>
      <dgm:spPr/>
      <dgm:t>
        <a:bodyPr/>
        <a:lstStyle/>
        <a:p>
          <a:r>
            <a:rPr lang="en-US" sz="1600" dirty="0" smtClean="0"/>
            <a:t>Forum seeding</a:t>
          </a:r>
          <a:endParaRPr lang="en-US" sz="1600" dirty="0"/>
        </a:p>
      </dgm:t>
    </dgm:pt>
    <dgm:pt modelId="{0F2152AD-13DE-4DB5-BA9A-BEC2F0D16FD9}" type="parTrans" cxnId="{085546EB-C496-4932-B1DD-94BAA635C1F2}">
      <dgm:prSet/>
      <dgm:spPr/>
      <dgm:t>
        <a:bodyPr/>
        <a:lstStyle/>
        <a:p>
          <a:endParaRPr lang="en-US"/>
        </a:p>
      </dgm:t>
    </dgm:pt>
    <dgm:pt modelId="{4DA50AB4-3FD0-4333-9FF7-711AC08C9B08}" type="sibTrans" cxnId="{085546EB-C496-4932-B1DD-94BAA635C1F2}">
      <dgm:prSet/>
      <dgm:spPr/>
      <dgm:t>
        <a:bodyPr/>
        <a:lstStyle/>
        <a:p>
          <a:endParaRPr lang="en-US"/>
        </a:p>
      </dgm:t>
    </dgm:pt>
    <dgm:pt modelId="{28A6BE6E-A042-4080-A617-A51F4519B753}">
      <dgm:prSet phldrT="[Text]" custT="1"/>
      <dgm:spPr/>
      <dgm:t>
        <a:bodyPr/>
        <a:lstStyle/>
        <a:p>
          <a:r>
            <a:rPr lang="en-US" sz="1600" dirty="0" smtClean="0"/>
            <a:t>Earned Media </a:t>
          </a:r>
          <a:endParaRPr lang="en-US" sz="1600" dirty="0"/>
        </a:p>
      </dgm:t>
    </dgm:pt>
    <dgm:pt modelId="{9BC5B26B-2D7E-44A3-A582-7714EADB9772}" type="parTrans" cxnId="{6959CEA1-56D2-4CFC-A210-3E9AE9264BC2}">
      <dgm:prSet/>
      <dgm:spPr/>
      <dgm:t>
        <a:bodyPr/>
        <a:lstStyle/>
        <a:p>
          <a:endParaRPr lang="en-US"/>
        </a:p>
      </dgm:t>
    </dgm:pt>
    <dgm:pt modelId="{11AF7110-1954-4C78-89A5-C64C56CC28D2}" type="sibTrans" cxnId="{6959CEA1-56D2-4CFC-A210-3E9AE9264BC2}">
      <dgm:prSet/>
      <dgm:spPr/>
      <dgm:t>
        <a:bodyPr/>
        <a:lstStyle/>
        <a:p>
          <a:endParaRPr lang="en-US"/>
        </a:p>
      </dgm:t>
    </dgm:pt>
    <dgm:pt modelId="{58EB061F-9C92-4016-B1EE-61796747D8DD}">
      <dgm:prSet phldrT="[Text]"/>
      <dgm:spPr/>
      <dgm:t>
        <a:bodyPr/>
        <a:lstStyle/>
        <a:p>
          <a:r>
            <a:rPr lang="en-US" dirty="0" smtClean="0"/>
            <a:t>Clients FB page </a:t>
          </a:r>
          <a:r>
            <a:rPr lang="en-US" dirty="0" err="1" smtClean="0"/>
            <a:t>mgmt</a:t>
          </a:r>
          <a:r>
            <a:rPr lang="en-US" dirty="0" smtClean="0"/>
            <a:t> </a:t>
          </a:r>
          <a:endParaRPr lang="en-US" dirty="0"/>
        </a:p>
      </dgm:t>
    </dgm:pt>
    <dgm:pt modelId="{5C3A34F4-C55D-4FDF-B40F-D236240A6722}" type="parTrans" cxnId="{14210DF5-903E-4AC0-9E3C-DF32D7D16286}">
      <dgm:prSet/>
      <dgm:spPr/>
      <dgm:t>
        <a:bodyPr/>
        <a:lstStyle/>
        <a:p>
          <a:endParaRPr lang="en-US"/>
        </a:p>
      </dgm:t>
    </dgm:pt>
    <dgm:pt modelId="{365A02EE-828E-4DD2-B248-361730DDEE1E}" type="sibTrans" cxnId="{14210DF5-903E-4AC0-9E3C-DF32D7D16286}">
      <dgm:prSet/>
      <dgm:spPr/>
      <dgm:t>
        <a:bodyPr/>
        <a:lstStyle/>
        <a:p>
          <a:endParaRPr lang="en-US"/>
        </a:p>
      </dgm:t>
    </dgm:pt>
    <dgm:pt modelId="{B4B3E7D0-C70F-4D21-A0EE-501AA319A96C}">
      <dgm:prSet phldrT="[Text]" custT="1"/>
      <dgm:spPr/>
      <dgm:t>
        <a:bodyPr/>
        <a:lstStyle/>
        <a:p>
          <a:r>
            <a:rPr lang="en-US" sz="1600" dirty="0" smtClean="0"/>
            <a:t>Reporting</a:t>
          </a:r>
          <a:endParaRPr lang="en-US" sz="1600" dirty="0"/>
        </a:p>
      </dgm:t>
    </dgm:pt>
    <dgm:pt modelId="{751BDF90-505E-4A5F-A7D5-DF67FD85B6D9}" type="parTrans" cxnId="{42712292-B510-4C23-B91E-E172F0160A18}">
      <dgm:prSet/>
      <dgm:spPr/>
      <dgm:t>
        <a:bodyPr/>
        <a:lstStyle/>
        <a:p>
          <a:endParaRPr lang="en-US"/>
        </a:p>
      </dgm:t>
    </dgm:pt>
    <dgm:pt modelId="{15DBF249-D0D9-4AD9-A630-12099CBC07A7}" type="sibTrans" cxnId="{42712292-B510-4C23-B91E-E172F0160A18}">
      <dgm:prSet/>
      <dgm:spPr/>
      <dgm:t>
        <a:bodyPr/>
        <a:lstStyle/>
        <a:p>
          <a:endParaRPr lang="en-US"/>
        </a:p>
      </dgm:t>
    </dgm:pt>
    <dgm:pt modelId="{382C0B00-8D88-4C13-A42C-E977B0EDE023}">
      <dgm:prSet phldrT="[Text]"/>
      <dgm:spPr/>
      <dgm:t>
        <a:bodyPr bIns="274320" anchor="b" anchorCtr="0"/>
        <a:lstStyle/>
        <a:p>
          <a:r>
            <a:rPr lang="en-US" dirty="0" smtClean="0"/>
            <a:t>Direct Response</a:t>
          </a:r>
        </a:p>
        <a:p>
          <a:r>
            <a:rPr lang="en-US" dirty="0" smtClean="0"/>
            <a:t>(2)</a:t>
          </a:r>
          <a:endParaRPr lang="en-US" dirty="0"/>
        </a:p>
      </dgm:t>
    </dgm:pt>
    <dgm:pt modelId="{5DC60F75-E05B-4B7D-814F-FBB9361933B5}" type="parTrans" cxnId="{19135D07-2467-4630-ACF5-9F0434E825D6}">
      <dgm:prSet/>
      <dgm:spPr/>
      <dgm:t>
        <a:bodyPr/>
        <a:lstStyle/>
        <a:p>
          <a:endParaRPr lang="en-US"/>
        </a:p>
      </dgm:t>
    </dgm:pt>
    <dgm:pt modelId="{4DDA974A-7166-4D25-96A8-F8518E6E84BC}" type="sibTrans" cxnId="{19135D07-2467-4630-ACF5-9F0434E825D6}">
      <dgm:prSet/>
      <dgm:spPr/>
      <dgm:t>
        <a:bodyPr/>
        <a:lstStyle/>
        <a:p>
          <a:endParaRPr lang="en-US"/>
        </a:p>
      </dgm:t>
    </dgm:pt>
    <dgm:pt modelId="{765D344D-D2EC-46C1-9E5E-0019268EA016}">
      <dgm:prSet phldrT="[Text]" custT="1"/>
      <dgm:spPr/>
      <dgm:t>
        <a:bodyPr bIns="274320" anchor="b" anchorCtr="0"/>
        <a:lstStyle/>
        <a:p>
          <a:r>
            <a:rPr lang="en-US" sz="1600" dirty="0" smtClean="0"/>
            <a:t>CPC</a:t>
          </a:r>
          <a:endParaRPr lang="en-US" sz="1600" dirty="0"/>
        </a:p>
      </dgm:t>
    </dgm:pt>
    <dgm:pt modelId="{4883B81A-1EC6-4533-B951-F905182C7D17}" type="parTrans" cxnId="{7B600615-0873-4103-8262-9581BAD580F0}">
      <dgm:prSet/>
      <dgm:spPr/>
      <dgm:t>
        <a:bodyPr/>
        <a:lstStyle/>
        <a:p>
          <a:endParaRPr lang="en-US"/>
        </a:p>
      </dgm:t>
    </dgm:pt>
    <dgm:pt modelId="{3705D4E6-7BA9-44F3-A721-D6529AF31A6F}" type="sibTrans" cxnId="{7B600615-0873-4103-8262-9581BAD580F0}">
      <dgm:prSet/>
      <dgm:spPr/>
      <dgm:t>
        <a:bodyPr/>
        <a:lstStyle/>
        <a:p>
          <a:endParaRPr lang="en-US"/>
        </a:p>
      </dgm:t>
    </dgm:pt>
    <dgm:pt modelId="{5D7C8138-AB9C-4239-876A-950B88E12910}">
      <dgm:prSet phldrT="[Text]" custT="1"/>
      <dgm:spPr/>
      <dgm:t>
        <a:bodyPr bIns="274320" anchor="b" anchorCtr="0"/>
        <a:lstStyle/>
        <a:p>
          <a:r>
            <a:rPr lang="en-US" sz="1600" dirty="0" smtClean="0"/>
            <a:t>CPL</a:t>
          </a:r>
          <a:endParaRPr lang="en-US" sz="1600" dirty="0"/>
        </a:p>
      </dgm:t>
    </dgm:pt>
    <dgm:pt modelId="{72645095-4762-4B97-AF39-FD14F663F1D0}" type="parTrans" cxnId="{B38BD318-5306-48D4-9883-93CD66D07895}">
      <dgm:prSet/>
      <dgm:spPr/>
      <dgm:t>
        <a:bodyPr/>
        <a:lstStyle/>
        <a:p>
          <a:endParaRPr lang="en-US"/>
        </a:p>
      </dgm:t>
    </dgm:pt>
    <dgm:pt modelId="{E5F1044B-8B01-4002-8276-E95EEA490B9E}" type="sibTrans" cxnId="{B38BD318-5306-48D4-9883-93CD66D07895}">
      <dgm:prSet/>
      <dgm:spPr/>
      <dgm:t>
        <a:bodyPr/>
        <a:lstStyle/>
        <a:p>
          <a:endParaRPr lang="en-US"/>
        </a:p>
      </dgm:t>
    </dgm:pt>
    <dgm:pt modelId="{0A90892C-2959-4945-862B-B98608EF3EA8}">
      <dgm:prSet phldrT="[Text]" custT="1"/>
      <dgm:spPr/>
      <dgm:t>
        <a:bodyPr bIns="274320" anchor="b" anchorCtr="0"/>
        <a:lstStyle/>
        <a:p>
          <a:r>
            <a:rPr lang="en-US" sz="1600" dirty="0" smtClean="0"/>
            <a:t>SEM</a:t>
          </a:r>
          <a:endParaRPr lang="en-US" sz="1600" dirty="0"/>
        </a:p>
      </dgm:t>
    </dgm:pt>
    <dgm:pt modelId="{2066D670-BC5B-488C-BF89-375BEF3169F1}" type="parTrans" cxnId="{A650DA2F-CE92-4C8C-8056-A474FF605CA2}">
      <dgm:prSet/>
      <dgm:spPr/>
      <dgm:t>
        <a:bodyPr/>
        <a:lstStyle/>
        <a:p>
          <a:endParaRPr lang="en-US"/>
        </a:p>
      </dgm:t>
    </dgm:pt>
    <dgm:pt modelId="{DA0F84A9-E1FA-42EB-8FDF-FBD797340623}" type="sibTrans" cxnId="{A650DA2F-CE92-4C8C-8056-A474FF605CA2}">
      <dgm:prSet/>
      <dgm:spPr/>
      <dgm:t>
        <a:bodyPr/>
        <a:lstStyle/>
        <a:p>
          <a:endParaRPr lang="en-US"/>
        </a:p>
      </dgm:t>
    </dgm:pt>
    <dgm:pt modelId="{5A42940B-8AF1-49F7-B295-A39865275EE6}" type="pres">
      <dgm:prSet presAssocID="{F42A20B6-51A0-40EC-B6B9-9F5EC11E28FF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D7ED30-80D6-439A-84F9-C087BC404921}" type="pres">
      <dgm:prSet presAssocID="{182DB81A-AA10-42CD-919E-FFC2B8316B94}" presName="compNode" presStyleCnt="0"/>
      <dgm:spPr/>
    </dgm:pt>
    <dgm:pt modelId="{8505A7E4-1F94-4A09-97D1-250F36C2EEFC}" type="pres">
      <dgm:prSet presAssocID="{182DB81A-AA10-42CD-919E-FFC2B8316B94}" presName="aNode" presStyleLbl="bgShp" presStyleIdx="0" presStyleCnt="7"/>
      <dgm:spPr/>
      <dgm:t>
        <a:bodyPr/>
        <a:lstStyle/>
        <a:p>
          <a:endParaRPr lang="en-US"/>
        </a:p>
      </dgm:t>
    </dgm:pt>
    <dgm:pt modelId="{B710ACC1-6746-4B3D-BEF3-CB30FB007618}" type="pres">
      <dgm:prSet presAssocID="{182DB81A-AA10-42CD-919E-FFC2B8316B94}" presName="textNode" presStyleLbl="bgShp" presStyleIdx="0" presStyleCnt="7"/>
      <dgm:spPr/>
      <dgm:t>
        <a:bodyPr/>
        <a:lstStyle/>
        <a:p>
          <a:endParaRPr lang="en-US"/>
        </a:p>
      </dgm:t>
    </dgm:pt>
    <dgm:pt modelId="{86812E89-0D78-4762-B653-73BAD46E8D2C}" type="pres">
      <dgm:prSet presAssocID="{182DB81A-AA10-42CD-919E-FFC2B8316B94}" presName="compChildNode" presStyleCnt="0"/>
      <dgm:spPr/>
    </dgm:pt>
    <dgm:pt modelId="{5461E489-DFB2-4B50-8A2F-5756150C151E}" type="pres">
      <dgm:prSet presAssocID="{182DB81A-AA10-42CD-919E-FFC2B8316B94}" presName="theInnerList" presStyleCnt="0"/>
      <dgm:spPr/>
    </dgm:pt>
    <dgm:pt modelId="{4A689D16-A449-4EAF-8A34-B1551856BF1A}" type="pres">
      <dgm:prSet presAssocID="{A4181F81-29B0-4E97-9C35-F2C70BC772F1}" presName="childNode" presStyleLbl="node1" presStyleIdx="0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4E6B0B-1086-4A22-8B7D-9F40FF4FAE7E}" type="pres">
      <dgm:prSet presAssocID="{A4181F81-29B0-4E97-9C35-F2C70BC772F1}" presName="aSpace2" presStyleCnt="0"/>
      <dgm:spPr/>
    </dgm:pt>
    <dgm:pt modelId="{7CEB21FF-F76F-404B-BEE9-0DA221C11FE1}" type="pres">
      <dgm:prSet presAssocID="{C368C5C0-D33D-4B97-99E4-872A63C5A2F2}" presName="childNode" presStyleLbl="node1" presStyleIdx="1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17D720-3899-463B-88FD-A6C4AE3892E2}" type="pres">
      <dgm:prSet presAssocID="{C368C5C0-D33D-4B97-99E4-872A63C5A2F2}" presName="aSpace2" presStyleCnt="0"/>
      <dgm:spPr/>
    </dgm:pt>
    <dgm:pt modelId="{88F634EB-62CF-4BD0-BC47-FCCCEEFF1189}" type="pres">
      <dgm:prSet presAssocID="{6C9D8485-3BA4-414C-A092-33D1408BC63A}" presName="childNode" presStyleLbl="node1" presStyleIdx="2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DFA2A6-7A81-4572-82A3-AE544AA32BC7}" type="pres">
      <dgm:prSet presAssocID="{6C9D8485-3BA4-414C-A092-33D1408BC63A}" presName="aSpace2" presStyleCnt="0"/>
      <dgm:spPr/>
    </dgm:pt>
    <dgm:pt modelId="{99B58459-74C4-4C1B-BF3F-2A1699B79018}" type="pres">
      <dgm:prSet presAssocID="{4DC93A60-1CA7-40D5-9760-C54D48009550}" presName="childNode" presStyleLbl="node1" presStyleIdx="3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E4F11-B286-4269-A539-C37B57D337D0}" type="pres">
      <dgm:prSet presAssocID="{182DB81A-AA10-42CD-919E-FFC2B8316B94}" presName="aSpace" presStyleCnt="0"/>
      <dgm:spPr/>
    </dgm:pt>
    <dgm:pt modelId="{5B47EB5B-C7A8-49DD-B6EE-2988D8803307}" type="pres">
      <dgm:prSet presAssocID="{012D098E-DE17-46BB-9A8B-3528DE279DB5}" presName="compNode" presStyleCnt="0"/>
      <dgm:spPr/>
    </dgm:pt>
    <dgm:pt modelId="{6B53914F-93DD-4327-9FDA-D3AA962470EC}" type="pres">
      <dgm:prSet presAssocID="{012D098E-DE17-46BB-9A8B-3528DE279DB5}" presName="aNode" presStyleLbl="bgShp" presStyleIdx="1" presStyleCnt="7"/>
      <dgm:spPr/>
      <dgm:t>
        <a:bodyPr/>
        <a:lstStyle/>
        <a:p>
          <a:endParaRPr lang="en-US"/>
        </a:p>
      </dgm:t>
    </dgm:pt>
    <dgm:pt modelId="{C85CD641-7282-4FB5-A884-5E5B6106C0FE}" type="pres">
      <dgm:prSet presAssocID="{012D098E-DE17-46BB-9A8B-3528DE279DB5}" presName="textNode" presStyleLbl="bgShp" presStyleIdx="1" presStyleCnt="7"/>
      <dgm:spPr/>
      <dgm:t>
        <a:bodyPr/>
        <a:lstStyle/>
        <a:p>
          <a:endParaRPr lang="en-US"/>
        </a:p>
      </dgm:t>
    </dgm:pt>
    <dgm:pt modelId="{B5ABB6F9-6B93-456A-8212-501360FF4EE1}" type="pres">
      <dgm:prSet presAssocID="{012D098E-DE17-46BB-9A8B-3528DE279DB5}" presName="compChildNode" presStyleCnt="0"/>
      <dgm:spPr/>
    </dgm:pt>
    <dgm:pt modelId="{FEF9ABD0-45DC-4E53-8FEC-45B3AFF88CB9}" type="pres">
      <dgm:prSet presAssocID="{012D098E-DE17-46BB-9A8B-3528DE279DB5}" presName="theInnerList" presStyleCnt="0"/>
      <dgm:spPr/>
    </dgm:pt>
    <dgm:pt modelId="{AFE182C9-60F1-4E2A-AE00-FBA176351E4F}" type="pres">
      <dgm:prSet presAssocID="{221E7688-3E32-4D88-9479-6014D06CB1F6}" presName="childNode" presStyleLbl="node1" presStyleIdx="4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0C35E2-D806-4226-AB85-A7878BD68754}" type="pres">
      <dgm:prSet presAssocID="{221E7688-3E32-4D88-9479-6014D06CB1F6}" presName="aSpace2" presStyleCnt="0"/>
      <dgm:spPr/>
    </dgm:pt>
    <dgm:pt modelId="{9FDB214F-92D7-422C-A8DB-17F17994BC9E}" type="pres">
      <dgm:prSet presAssocID="{EAD8EC8C-DD6A-476E-BABF-7FA3BEE915C4}" presName="childNode" presStyleLbl="node1" presStyleIdx="5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9020F4-666B-4F47-8DDA-49DEE8B1B56B}" type="pres">
      <dgm:prSet presAssocID="{EAD8EC8C-DD6A-476E-BABF-7FA3BEE915C4}" presName="aSpace2" presStyleCnt="0"/>
      <dgm:spPr/>
    </dgm:pt>
    <dgm:pt modelId="{E4F40800-07EC-410C-B68E-5802FE34A4BD}" type="pres">
      <dgm:prSet presAssocID="{DE9B25C3-586C-4CF1-A1AC-7DBE878946CC}" presName="childNode" presStyleLbl="node1" presStyleIdx="6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015864-C6BE-44A6-9719-6B7E2769B7EF}" type="pres">
      <dgm:prSet presAssocID="{DE9B25C3-586C-4CF1-A1AC-7DBE878946CC}" presName="aSpace2" presStyleCnt="0"/>
      <dgm:spPr/>
    </dgm:pt>
    <dgm:pt modelId="{6F4B352F-15AA-460F-80BC-CEB4DF13135E}" type="pres">
      <dgm:prSet presAssocID="{8C90F544-5DF5-4F47-B8BC-519B08734E6A}" presName="childNode" presStyleLbl="node1" presStyleIdx="7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06DCB-E423-4BDD-83E8-8B9FA2B2FE6E}" type="pres">
      <dgm:prSet presAssocID="{012D098E-DE17-46BB-9A8B-3528DE279DB5}" presName="aSpace" presStyleCnt="0"/>
      <dgm:spPr/>
    </dgm:pt>
    <dgm:pt modelId="{47511749-D773-40D1-9FB4-A808D6B31707}" type="pres">
      <dgm:prSet presAssocID="{B2656015-CE0D-4AA7-B2FD-848887ADE2A9}" presName="compNode" presStyleCnt="0"/>
      <dgm:spPr/>
    </dgm:pt>
    <dgm:pt modelId="{D547CE1C-1B4C-41E2-BBFD-05215C8ACFC6}" type="pres">
      <dgm:prSet presAssocID="{B2656015-CE0D-4AA7-B2FD-848887ADE2A9}" presName="aNode" presStyleLbl="bgShp" presStyleIdx="2" presStyleCnt="7"/>
      <dgm:spPr/>
      <dgm:t>
        <a:bodyPr/>
        <a:lstStyle/>
        <a:p>
          <a:endParaRPr lang="en-US"/>
        </a:p>
      </dgm:t>
    </dgm:pt>
    <dgm:pt modelId="{0528E461-732C-43F5-96B3-6FE3EDC609BB}" type="pres">
      <dgm:prSet presAssocID="{B2656015-CE0D-4AA7-B2FD-848887ADE2A9}" presName="textNode" presStyleLbl="bgShp" presStyleIdx="2" presStyleCnt="7"/>
      <dgm:spPr/>
      <dgm:t>
        <a:bodyPr/>
        <a:lstStyle/>
        <a:p>
          <a:endParaRPr lang="en-US"/>
        </a:p>
      </dgm:t>
    </dgm:pt>
    <dgm:pt modelId="{C609D6E9-D5DF-4609-82C7-7DC462CDF4A7}" type="pres">
      <dgm:prSet presAssocID="{B2656015-CE0D-4AA7-B2FD-848887ADE2A9}" presName="compChildNode" presStyleCnt="0"/>
      <dgm:spPr/>
    </dgm:pt>
    <dgm:pt modelId="{B088335B-1C53-4572-A421-A90D5269B0A6}" type="pres">
      <dgm:prSet presAssocID="{B2656015-CE0D-4AA7-B2FD-848887ADE2A9}" presName="theInnerList" presStyleCnt="0"/>
      <dgm:spPr/>
    </dgm:pt>
    <dgm:pt modelId="{AEEDA085-5918-426E-838F-1C220B82A7F3}" type="pres">
      <dgm:prSet presAssocID="{38F16F64-009C-4691-A545-55982BB5D732}" presName="childNode" presStyleLbl="node1" presStyleIdx="8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DE9ADC-D8F7-4E8C-98B6-5A53F4B65191}" type="pres">
      <dgm:prSet presAssocID="{38F16F64-009C-4691-A545-55982BB5D732}" presName="aSpace2" presStyleCnt="0"/>
      <dgm:spPr/>
    </dgm:pt>
    <dgm:pt modelId="{73E71FFC-9C96-48E7-B46B-66723DBEAC30}" type="pres">
      <dgm:prSet presAssocID="{A1B4CEEA-CD43-4B55-AC21-566CC94B911D}" presName="childNode" presStyleLbl="node1" presStyleIdx="9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5CD70D-C876-401C-AB3F-0BDDF3A881B5}" type="pres">
      <dgm:prSet presAssocID="{A1B4CEEA-CD43-4B55-AC21-566CC94B911D}" presName="aSpace2" presStyleCnt="0"/>
      <dgm:spPr/>
    </dgm:pt>
    <dgm:pt modelId="{3C7D6CC4-BD2A-48CB-9B11-C031C4B388BA}" type="pres">
      <dgm:prSet presAssocID="{9BB69D02-D940-4FDE-BC41-98558D3475B7}" presName="childNode" presStyleLbl="node1" presStyleIdx="10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399976-6181-4B64-8F18-8E2C4E36B930}" type="pres">
      <dgm:prSet presAssocID="{B2656015-CE0D-4AA7-B2FD-848887ADE2A9}" presName="aSpace" presStyleCnt="0"/>
      <dgm:spPr/>
    </dgm:pt>
    <dgm:pt modelId="{57A4210A-6A28-4614-8F09-1BE04F29D509}" type="pres">
      <dgm:prSet presAssocID="{DD3D889B-7D67-4273-A213-C8D4988E95A5}" presName="compNode" presStyleCnt="0"/>
      <dgm:spPr/>
    </dgm:pt>
    <dgm:pt modelId="{54D1B0CF-F8E9-41B4-B98A-CAA34E60F70E}" type="pres">
      <dgm:prSet presAssocID="{DD3D889B-7D67-4273-A213-C8D4988E95A5}" presName="aNode" presStyleLbl="bgShp" presStyleIdx="3" presStyleCnt="7"/>
      <dgm:spPr/>
      <dgm:t>
        <a:bodyPr/>
        <a:lstStyle/>
        <a:p>
          <a:endParaRPr lang="en-US"/>
        </a:p>
      </dgm:t>
    </dgm:pt>
    <dgm:pt modelId="{B5A826D8-02DF-4506-926B-6EA04214068C}" type="pres">
      <dgm:prSet presAssocID="{DD3D889B-7D67-4273-A213-C8D4988E95A5}" presName="textNode" presStyleLbl="bgShp" presStyleIdx="3" presStyleCnt="7"/>
      <dgm:spPr/>
      <dgm:t>
        <a:bodyPr/>
        <a:lstStyle/>
        <a:p>
          <a:endParaRPr lang="en-US"/>
        </a:p>
      </dgm:t>
    </dgm:pt>
    <dgm:pt modelId="{BC37DD73-41D8-49C8-ABFE-779BDCCF75D9}" type="pres">
      <dgm:prSet presAssocID="{DD3D889B-7D67-4273-A213-C8D4988E95A5}" presName="compChildNode" presStyleCnt="0"/>
      <dgm:spPr/>
    </dgm:pt>
    <dgm:pt modelId="{3A2A2439-F869-4EDA-890C-6F959734C80A}" type="pres">
      <dgm:prSet presAssocID="{DD3D889B-7D67-4273-A213-C8D4988E95A5}" presName="theInnerList" presStyleCnt="0"/>
      <dgm:spPr/>
    </dgm:pt>
    <dgm:pt modelId="{B640003A-DE09-4092-835B-B0ED27EA6200}" type="pres">
      <dgm:prSet presAssocID="{4FCA4D5D-49F6-45F7-A33E-4DC0851BAD0D}" presName="childNode" presStyleLbl="node1" presStyleIdx="11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5177A9-7051-463A-BA9B-E5DBFF0A7975}" type="pres">
      <dgm:prSet presAssocID="{4FCA4D5D-49F6-45F7-A33E-4DC0851BAD0D}" presName="aSpace2" presStyleCnt="0"/>
      <dgm:spPr/>
    </dgm:pt>
    <dgm:pt modelId="{5E9814B8-5FD8-4738-BF78-CEE6A79273C4}" type="pres">
      <dgm:prSet presAssocID="{664C1BE6-7833-4395-BDDA-8F5CFF90F866}" presName="childNode" presStyleLbl="node1" presStyleIdx="12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3B67B-8235-4E6F-A4BD-D9D5B6B5BD52}" type="pres">
      <dgm:prSet presAssocID="{664C1BE6-7833-4395-BDDA-8F5CFF90F866}" presName="aSpace2" presStyleCnt="0"/>
      <dgm:spPr/>
    </dgm:pt>
    <dgm:pt modelId="{124680F1-FEA7-4CC3-9515-ABF2305A8E98}" type="pres">
      <dgm:prSet presAssocID="{84DA4E36-D308-4FF5-B7E8-0E56BF21E65A}" presName="childNode" presStyleLbl="node1" presStyleIdx="13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0F9B47-A55B-4EFE-BF9F-2B7DF8BFC5FF}" type="pres">
      <dgm:prSet presAssocID="{84DA4E36-D308-4FF5-B7E8-0E56BF21E65A}" presName="aSpace2" presStyleCnt="0"/>
      <dgm:spPr/>
    </dgm:pt>
    <dgm:pt modelId="{E47D8E9B-499E-403E-80A6-A21C531276E4}" type="pres">
      <dgm:prSet presAssocID="{92F91605-3E98-4E8F-B1A0-52A91005F308}" presName="childNode" presStyleLbl="node1" presStyleIdx="14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3C34B8-1D03-4845-8791-AEBD13A11425}" type="pres">
      <dgm:prSet presAssocID="{DD3D889B-7D67-4273-A213-C8D4988E95A5}" presName="aSpace" presStyleCnt="0"/>
      <dgm:spPr/>
    </dgm:pt>
    <dgm:pt modelId="{C54B5D12-A695-4810-A43F-E027A4AF66EF}" type="pres">
      <dgm:prSet presAssocID="{96AC6877-6C2F-400A-B9C5-7469B7F2D201}" presName="compNode" presStyleCnt="0"/>
      <dgm:spPr/>
    </dgm:pt>
    <dgm:pt modelId="{5F16B08E-BD4B-4F92-BB4C-7AB146433432}" type="pres">
      <dgm:prSet presAssocID="{96AC6877-6C2F-400A-B9C5-7469B7F2D201}" presName="aNode" presStyleLbl="bgShp" presStyleIdx="4" presStyleCnt="7"/>
      <dgm:spPr/>
      <dgm:t>
        <a:bodyPr/>
        <a:lstStyle/>
        <a:p>
          <a:endParaRPr lang="en-US"/>
        </a:p>
      </dgm:t>
    </dgm:pt>
    <dgm:pt modelId="{D9291C55-E2C3-449D-9883-4024E5A0C9AA}" type="pres">
      <dgm:prSet presAssocID="{96AC6877-6C2F-400A-B9C5-7469B7F2D201}" presName="textNode" presStyleLbl="bgShp" presStyleIdx="4" presStyleCnt="7"/>
      <dgm:spPr/>
      <dgm:t>
        <a:bodyPr/>
        <a:lstStyle/>
        <a:p>
          <a:endParaRPr lang="en-US"/>
        </a:p>
      </dgm:t>
    </dgm:pt>
    <dgm:pt modelId="{DC07AFE2-6276-4AD4-AAB2-6E64706ED57D}" type="pres">
      <dgm:prSet presAssocID="{96AC6877-6C2F-400A-B9C5-7469B7F2D201}" presName="compChildNode" presStyleCnt="0"/>
      <dgm:spPr/>
    </dgm:pt>
    <dgm:pt modelId="{863F9D49-0E09-41D8-AF1B-2FEB63DF581D}" type="pres">
      <dgm:prSet presAssocID="{96AC6877-6C2F-400A-B9C5-7469B7F2D201}" presName="theInnerList" presStyleCnt="0"/>
      <dgm:spPr/>
    </dgm:pt>
    <dgm:pt modelId="{0D00C003-C094-45AB-9693-A74A67D9E0AB}" type="pres">
      <dgm:prSet presAssocID="{86B75A7F-EA2D-4B6B-8007-F16416FEA934}" presName="childNode" presStyleLbl="node1" presStyleIdx="15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7A057F-7B2C-4EB6-B6FE-2C2B994FC645}" type="pres">
      <dgm:prSet presAssocID="{86B75A7F-EA2D-4B6B-8007-F16416FEA934}" presName="aSpace2" presStyleCnt="0"/>
      <dgm:spPr/>
    </dgm:pt>
    <dgm:pt modelId="{A79B5C63-A2AD-403A-A75A-2D743011C46B}" type="pres">
      <dgm:prSet presAssocID="{9940FB48-0208-4A71-B612-07767403932F}" presName="childNode" presStyleLbl="node1" presStyleIdx="16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2C5-8EAF-4208-9FD0-F442CF20EB66}" type="pres">
      <dgm:prSet presAssocID="{9940FB48-0208-4A71-B612-07767403932F}" presName="aSpace2" presStyleCnt="0"/>
      <dgm:spPr/>
    </dgm:pt>
    <dgm:pt modelId="{AF0D698E-1400-4766-8D19-5AB4978BB296}" type="pres">
      <dgm:prSet presAssocID="{1DFA631D-E49D-4BBE-A341-BD83E5FB76C5}" presName="childNode" presStyleLbl="node1" presStyleIdx="17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022DE8-AFE5-4D14-99D9-B1B3625B77C7}" type="pres">
      <dgm:prSet presAssocID="{96AC6877-6C2F-400A-B9C5-7469B7F2D201}" presName="aSpace" presStyleCnt="0"/>
      <dgm:spPr/>
    </dgm:pt>
    <dgm:pt modelId="{BEF40609-314E-4320-AB60-7348DF41AFBE}" type="pres">
      <dgm:prSet presAssocID="{B5575F94-8C98-4B7B-BE5F-5FFF0EC0E036}" presName="compNode" presStyleCnt="0"/>
      <dgm:spPr/>
    </dgm:pt>
    <dgm:pt modelId="{6D7C4286-F6A3-49A7-8111-804BB92C008D}" type="pres">
      <dgm:prSet presAssocID="{B5575F94-8C98-4B7B-BE5F-5FFF0EC0E036}" presName="aNode" presStyleLbl="bgShp" presStyleIdx="5" presStyleCnt="7"/>
      <dgm:spPr/>
      <dgm:t>
        <a:bodyPr/>
        <a:lstStyle/>
        <a:p>
          <a:endParaRPr lang="en-US"/>
        </a:p>
      </dgm:t>
    </dgm:pt>
    <dgm:pt modelId="{54DF91DA-34A5-4654-B978-ACDEFB3183A3}" type="pres">
      <dgm:prSet presAssocID="{B5575F94-8C98-4B7B-BE5F-5FFF0EC0E036}" presName="textNode" presStyleLbl="bgShp" presStyleIdx="5" presStyleCnt="7"/>
      <dgm:spPr/>
      <dgm:t>
        <a:bodyPr/>
        <a:lstStyle/>
        <a:p>
          <a:endParaRPr lang="en-US"/>
        </a:p>
      </dgm:t>
    </dgm:pt>
    <dgm:pt modelId="{FC59AB52-3AA0-4ACE-9686-F55760834394}" type="pres">
      <dgm:prSet presAssocID="{B5575F94-8C98-4B7B-BE5F-5FFF0EC0E036}" presName="compChildNode" presStyleCnt="0"/>
      <dgm:spPr/>
    </dgm:pt>
    <dgm:pt modelId="{49CA648B-580F-4979-A9EA-995DEF9002E7}" type="pres">
      <dgm:prSet presAssocID="{B5575F94-8C98-4B7B-BE5F-5FFF0EC0E036}" presName="theInnerList" presStyleCnt="0"/>
      <dgm:spPr/>
    </dgm:pt>
    <dgm:pt modelId="{D48BF355-EB46-4F25-B352-7B1E687A3ED8}" type="pres">
      <dgm:prSet presAssocID="{7DF7A3D1-150B-4A34-9CC3-8549415B0EEC}" presName="childNode" presStyleLbl="node1" presStyleIdx="18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6CC0C6-DFC9-4CC6-AF0E-EC05094EFD24}" type="pres">
      <dgm:prSet presAssocID="{7DF7A3D1-150B-4A34-9CC3-8549415B0EEC}" presName="aSpace2" presStyleCnt="0"/>
      <dgm:spPr/>
    </dgm:pt>
    <dgm:pt modelId="{D3A49CE7-24F7-4C31-AE8A-51CAF5177690}" type="pres">
      <dgm:prSet presAssocID="{28A6BE6E-A042-4080-A617-A51F4519B753}" presName="childNode" presStyleLbl="node1" presStyleIdx="19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88FAE7-D62E-4B08-B243-9830DDB75093}" type="pres">
      <dgm:prSet presAssocID="{28A6BE6E-A042-4080-A617-A51F4519B753}" presName="aSpace2" presStyleCnt="0"/>
      <dgm:spPr/>
    </dgm:pt>
    <dgm:pt modelId="{3C1C6409-8049-4E0E-BBF4-ABC226EB25FE}" type="pres">
      <dgm:prSet presAssocID="{58EB061F-9C92-4016-B1EE-61796747D8DD}" presName="childNode" presStyleLbl="node1" presStyleIdx="20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C5B62B-658B-496A-B7E0-F6B31D9F31E2}" type="pres">
      <dgm:prSet presAssocID="{58EB061F-9C92-4016-B1EE-61796747D8DD}" presName="aSpace2" presStyleCnt="0"/>
      <dgm:spPr/>
    </dgm:pt>
    <dgm:pt modelId="{133425F3-29B1-4FFA-B572-FFD1E5CDCE74}" type="pres">
      <dgm:prSet presAssocID="{B4B3E7D0-C70F-4D21-A0EE-501AA319A96C}" presName="childNode" presStyleLbl="node1" presStyleIdx="21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DA07C-1E0C-4068-9D4B-D9A51F9BDAD6}" type="pres">
      <dgm:prSet presAssocID="{B5575F94-8C98-4B7B-BE5F-5FFF0EC0E036}" presName="aSpace" presStyleCnt="0"/>
      <dgm:spPr/>
    </dgm:pt>
    <dgm:pt modelId="{930A4C2B-AD46-4C53-9481-D3360A5F757B}" type="pres">
      <dgm:prSet presAssocID="{382C0B00-8D88-4C13-A42C-E977B0EDE023}" presName="compNode" presStyleCnt="0"/>
      <dgm:spPr/>
    </dgm:pt>
    <dgm:pt modelId="{72369920-75F6-4D3D-B612-6D197DB43FC5}" type="pres">
      <dgm:prSet presAssocID="{382C0B00-8D88-4C13-A42C-E977B0EDE023}" presName="aNode" presStyleLbl="bgShp" presStyleIdx="6" presStyleCnt="7"/>
      <dgm:spPr/>
      <dgm:t>
        <a:bodyPr/>
        <a:lstStyle/>
        <a:p>
          <a:endParaRPr lang="en-US"/>
        </a:p>
      </dgm:t>
    </dgm:pt>
    <dgm:pt modelId="{AFC75367-FFDD-49BC-99CC-303C5205EFD0}" type="pres">
      <dgm:prSet presAssocID="{382C0B00-8D88-4C13-A42C-E977B0EDE023}" presName="textNode" presStyleLbl="bgShp" presStyleIdx="6" presStyleCnt="7"/>
      <dgm:spPr/>
      <dgm:t>
        <a:bodyPr/>
        <a:lstStyle/>
        <a:p>
          <a:endParaRPr lang="en-US"/>
        </a:p>
      </dgm:t>
    </dgm:pt>
    <dgm:pt modelId="{70B9B8E6-73C8-4957-ADE3-34B49FFD04D9}" type="pres">
      <dgm:prSet presAssocID="{382C0B00-8D88-4C13-A42C-E977B0EDE023}" presName="compChildNode" presStyleCnt="0"/>
      <dgm:spPr/>
    </dgm:pt>
    <dgm:pt modelId="{C2CDF54E-FCB3-41C0-AE04-351A59FF4752}" type="pres">
      <dgm:prSet presAssocID="{382C0B00-8D88-4C13-A42C-E977B0EDE023}" presName="theInnerList" presStyleCnt="0"/>
      <dgm:spPr/>
    </dgm:pt>
    <dgm:pt modelId="{E3595C0D-BDB4-4DA0-B772-4239161BF39A}" type="pres">
      <dgm:prSet presAssocID="{765D344D-D2EC-46C1-9E5E-0019268EA016}" presName="childNode" presStyleLbl="node1" presStyleIdx="22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F4EA44-5337-4FB3-A267-0CA19DF670AC}" type="pres">
      <dgm:prSet presAssocID="{765D344D-D2EC-46C1-9E5E-0019268EA016}" presName="aSpace2" presStyleCnt="0"/>
      <dgm:spPr/>
    </dgm:pt>
    <dgm:pt modelId="{BDC44D87-F443-4ED5-8F29-9E8F39B6EEB0}" type="pres">
      <dgm:prSet presAssocID="{5D7C8138-AB9C-4239-876A-950B88E12910}" presName="childNode" presStyleLbl="node1" presStyleIdx="23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BB9886-D673-4549-9F2E-18030938E4FA}" type="pres">
      <dgm:prSet presAssocID="{5D7C8138-AB9C-4239-876A-950B88E12910}" presName="aSpace2" presStyleCnt="0"/>
      <dgm:spPr/>
    </dgm:pt>
    <dgm:pt modelId="{02154BA9-630D-47EF-B2C1-4F42C9F53009}" type="pres">
      <dgm:prSet presAssocID="{0A90892C-2959-4945-862B-B98608EF3EA8}" presName="childNode" presStyleLbl="node1" presStyleIdx="24" presStyleCnt="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409701-0DA8-4D5C-A7BD-551C8CABCA90}" srcId="{F42A20B6-51A0-40EC-B6B9-9F5EC11E28FF}" destId="{96AC6877-6C2F-400A-B9C5-7469B7F2D201}" srcOrd="4" destOrd="0" parTransId="{FDAB3092-7817-4D1A-8973-F4A9E890FC7C}" sibTransId="{D5D86806-719B-452B-A6A7-98BB0C1D9834}"/>
    <dgm:cxn modelId="{D59C34E3-3537-45D8-AD5E-577102460858}" srcId="{012D098E-DE17-46BB-9A8B-3528DE279DB5}" destId="{8C90F544-5DF5-4F47-B8BC-519B08734E6A}" srcOrd="3" destOrd="0" parTransId="{566409B5-1EDC-48FA-9D4A-180E097B7ECF}" sibTransId="{618284CC-36D7-4DC8-A3AF-FFEA6FDB20C2}"/>
    <dgm:cxn modelId="{06A850BB-4FF2-4CDB-BB0C-08BCA8002272}" type="presOf" srcId="{9940FB48-0208-4A71-B612-07767403932F}" destId="{A79B5C63-A2AD-403A-A75A-2D743011C46B}" srcOrd="0" destOrd="0" presId="urn:microsoft.com/office/officeart/2005/8/layout/lProcess2"/>
    <dgm:cxn modelId="{B85D2549-C641-4FAF-BAED-F05023BFB032}" type="presOf" srcId="{EAD8EC8C-DD6A-476E-BABF-7FA3BEE915C4}" destId="{9FDB214F-92D7-422C-A8DB-17F17994BC9E}" srcOrd="0" destOrd="0" presId="urn:microsoft.com/office/officeart/2005/8/layout/lProcess2"/>
    <dgm:cxn modelId="{3911937C-6439-4222-BF12-03359FE2B97C}" srcId="{DD3D889B-7D67-4273-A213-C8D4988E95A5}" destId="{84DA4E36-D308-4FF5-B7E8-0E56BF21E65A}" srcOrd="2" destOrd="0" parTransId="{E3AA90EC-761A-4B5D-97F5-B50729906FE9}" sibTransId="{4719F942-6A6F-4D7E-A75E-FAB16EBB0932}"/>
    <dgm:cxn modelId="{1E5D0E33-DB76-4B21-BF24-7483DD32CBD2}" type="presOf" srcId="{1DFA631D-E49D-4BBE-A341-BD83E5FB76C5}" destId="{AF0D698E-1400-4766-8D19-5AB4978BB296}" srcOrd="0" destOrd="0" presId="urn:microsoft.com/office/officeart/2005/8/layout/lProcess2"/>
    <dgm:cxn modelId="{6A342AA2-CEF3-4747-B16E-B3A958F1321C}" type="presOf" srcId="{4FCA4D5D-49F6-45F7-A33E-4DC0851BAD0D}" destId="{B640003A-DE09-4092-835B-B0ED27EA6200}" srcOrd="0" destOrd="0" presId="urn:microsoft.com/office/officeart/2005/8/layout/lProcess2"/>
    <dgm:cxn modelId="{8FCB4BB5-9612-4B8F-B632-D1EFAC2536FA}" type="presOf" srcId="{B5575F94-8C98-4B7B-BE5F-5FFF0EC0E036}" destId="{6D7C4286-F6A3-49A7-8111-804BB92C008D}" srcOrd="0" destOrd="0" presId="urn:microsoft.com/office/officeart/2005/8/layout/lProcess2"/>
    <dgm:cxn modelId="{7171CE73-E81C-4919-8579-1897C6335CD1}" type="presOf" srcId="{DD3D889B-7D67-4273-A213-C8D4988E95A5}" destId="{B5A826D8-02DF-4506-926B-6EA04214068C}" srcOrd="1" destOrd="0" presId="urn:microsoft.com/office/officeart/2005/8/layout/lProcess2"/>
    <dgm:cxn modelId="{9D6BFEE1-DE6C-4AFF-9B66-129E3D3DAD71}" type="presOf" srcId="{86B75A7F-EA2D-4B6B-8007-F16416FEA934}" destId="{0D00C003-C094-45AB-9693-A74A67D9E0AB}" srcOrd="0" destOrd="0" presId="urn:microsoft.com/office/officeart/2005/8/layout/lProcess2"/>
    <dgm:cxn modelId="{B2F2DD61-C624-4550-8D58-FB1C7B8A03FF}" srcId="{F42A20B6-51A0-40EC-B6B9-9F5EC11E28FF}" destId="{182DB81A-AA10-42CD-919E-FFC2B8316B94}" srcOrd="0" destOrd="0" parTransId="{3CD2BD4D-13F9-4B78-A2DB-1C8C955EBAE8}" sibTransId="{2EE488C3-EEC8-4BE2-A7F0-63F11A8F97AA}"/>
    <dgm:cxn modelId="{F5BCA37C-82DE-44EB-8E85-E96BBC88B328}" type="presOf" srcId="{28A6BE6E-A042-4080-A617-A51F4519B753}" destId="{D3A49CE7-24F7-4C31-AE8A-51CAF5177690}" srcOrd="0" destOrd="0" presId="urn:microsoft.com/office/officeart/2005/8/layout/lProcess2"/>
    <dgm:cxn modelId="{91B7CF9F-11BC-4248-A080-D18711FFD96E}" type="presOf" srcId="{C368C5C0-D33D-4B97-99E4-872A63C5A2F2}" destId="{7CEB21FF-F76F-404B-BEE9-0DA221C11FE1}" srcOrd="0" destOrd="0" presId="urn:microsoft.com/office/officeart/2005/8/layout/lProcess2"/>
    <dgm:cxn modelId="{673C98D5-8BC7-489E-AAC2-5508BF9AF770}" srcId="{96AC6877-6C2F-400A-B9C5-7469B7F2D201}" destId="{1DFA631D-E49D-4BBE-A341-BD83E5FB76C5}" srcOrd="2" destOrd="0" parTransId="{5614A0ED-BFFF-4DF8-AD66-B9E26CAF3AA5}" sibTransId="{A45B25BF-7359-42F0-8AF5-1406C9DF0FE7}"/>
    <dgm:cxn modelId="{11F44F4A-B9C3-4FC2-AF70-C5152D11BA32}" type="presOf" srcId="{012D098E-DE17-46BB-9A8B-3528DE279DB5}" destId="{C85CD641-7282-4FB5-A884-5E5B6106C0FE}" srcOrd="1" destOrd="0" presId="urn:microsoft.com/office/officeart/2005/8/layout/lProcess2"/>
    <dgm:cxn modelId="{C4943F32-E433-4DF1-8190-36502390EA3B}" type="presOf" srcId="{A4181F81-29B0-4E97-9C35-F2C70BC772F1}" destId="{4A689D16-A449-4EAF-8A34-B1551856BF1A}" srcOrd="0" destOrd="0" presId="urn:microsoft.com/office/officeart/2005/8/layout/lProcess2"/>
    <dgm:cxn modelId="{0CFEFD7E-9F0B-4DA5-88B6-2B133B9798BA}" srcId="{182DB81A-AA10-42CD-919E-FFC2B8316B94}" destId="{A4181F81-29B0-4E97-9C35-F2C70BC772F1}" srcOrd="0" destOrd="0" parTransId="{7AB498FD-895D-4C55-8993-AB5AD602C55A}" sibTransId="{96285CF4-D64F-46CA-8B86-202867920F30}"/>
    <dgm:cxn modelId="{14210DF5-903E-4AC0-9E3C-DF32D7D16286}" srcId="{B5575F94-8C98-4B7B-BE5F-5FFF0EC0E036}" destId="{58EB061F-9C92-4016-B1EE-61796747D8DD}" srcOrd="2" destOrd="0" parTransId="{5C3A34F4-C55D-4FDF-B40F-D236240A6722}" sibTransId="{365A02EE-828E-4DD2-B248-361730DDEE1E}"/>
    <dgm:cxn modelId="{8E8C2026-9BA7-4AAA-A203-A56EB945220F}" type="presOf" srcId="{84DA4E36-D308-4FF5-B7E8-0E56BF21E65A}" destId="{124680F1-FEA7-4CC3-9515-ABF2305A8E98}" srcOrd="0" destOrd="0" presId="urn:microsoft.com/office/officeart/2005/8/layout/lProcess2"/>
    <dgm:cxn modelId="{6D3176C7-D5B9-495B-AE8D-47E69F07DE84}" srcId="{B2656015-CE0D-4AA7-B2FD-848887ADE2A9}" destId="{9BB69D02-D940-4FDE-BC41-98558D3475B7}" srcOrd="2" destOrd="0" parTransId="{C42D2D49-580F-46DF-9E5F-133F5D4A780A}" sibTransId="{FAFF0F15-5B02-4D43-B43F-A6ECE34ADBD4}"/>
    <dgm:cxn modelId="{3B4B7BBA-95A4-4298-9801-ECF3C1F5906C}" type="presOf" srcId="{765D344D-D2EC-46C1-9E5E-0019268EA016}" destId="{E3595C0D-BDB4-4DA0-B772-4239161BF39A}" srcOrd="0" destOrd="0" presId="urn:microsoft.com/office/officeart/2005/8/layout/lProcess2"/>
    <dgm:cxn modelId="{7BAB92C2-39BE-4755-9971-9524C99B32FA}" type="presOf" srcId="{9BB69D02-D940-4FDE-BC41-98558D3475B7}" destId="{3C7D6CC4-BD2A-48CB-9B11-C031C4B388BA}" srcOrd="0" destOrd="0" presId="urn:microsoft.com/office/officeart/2005/8/layout/lProcess2"/>
    <dgm:cxn modelId="{BFD72AE7-DF93-4378-A722-5691723FC17F}" srcId="{182DB81A-AA10-42CD-919E-FFC2B8316B94}" destId="{4DC93A60-1CA7-40D5-9760-C54D48009550}" srcOrd="3" destOrd="0" parTransId="{889D74EC-A83F-49EF-94AE-66DA2FC60E29}" sibTransId="{C7CD7298-6F06-47A1-9890-2CA472C3DFC2}"/>
    <dgm:cxn modelId="{C1E09CD3-85FA-4DAF-987A-CECBD61E742E}" type="presOf" srcId="{382C0B00-8D88-4C13-A42C-E977B0EDE023}" destId="{AFC75367-FFDD-49BC-99CC-303C5205EFD0}" srcOrd="1" destOrd="0" presId="urn:microsoft.com/office/officeart/2005/8/layout/lProcess2"/>
    <dgm:cxn modelId="{72B45C4A-0B44-4919-9710-DF7ECADABCA0}" srcId="{F42A20B6-51A0-40EC-B6B9-9F5EC11E28FF}" destId="{012D098E-DE17-46BB-9A8B-3528DE279DB5}" srcOrd="1" destOrd="0" parTransId="{30442C03-C8A6-4649-B1A5-940F7AD89A61}" sibTransId="{1266CE26-C0A6-42E2-944D-0B4E3B7E2172}"/>
    <dgm:cxn modelId="{59C6B96D-12B5-40DE-9DC7-14B342CF94E8}" type="presOf" srcId="{A1B4CEEA-CD43-4B55-AC21-566CC94B911D}" destId="{73E71FFC-9C96-48E7-B46B-66723DBEAC30}" srcOrd="0" destOrd="0" presId="urn:microsoft.com/office/officeart/2005/8/layout/lProcess2"/>
    <dgm:cxn modelId="{1D26137C-73A4-4569-A92D-777E0CFADBA9}" srcId="{012D098E-DE17-46BB-9A8B-3528DE279DB5}" destId="{221E7688-3E32-4D88-9479-6014D06CB1F6}" srcOrd="0" destOrd="0" parTransId="{C92A46EE-086A-4765-81F9-1FFC89D8D3F2}" sibTransId="{3FF8B971-62F1-4EAA-9E24-9DEEDBDE758D}"/>
    <dgm:cxn modelId="{007C9AE6-0085-4DFF-A4BB-178FD3650E11}" type="presOf" srcId="{8C90F544-5DF5-4F47-B8BC-519B08734E6A}" destId="{6F4B352F-15AA-460F-80BC-CEB4DF13135E}" srcOrd="0" destOrd="0" presId="urn:microsoft.com/office/officeart/2005/8/layout/lProcess2"/>
    <dgm:cxn modelId="{79E79BCF-CCD7-4080-AD05-BBFAB68DCF66}" type="presOf" srcId="{B5575F94-8C98-4B7B-BE5F-5FFF0EC0E036}" destId="{54DF91DA-34A5-4654-B978-ACDEFB3183A3}" srcOrd="1" destOrd="0" presId="urn:microsoft.com/office/officeart/2005/8/layout/lProcess2"/>
    <dgm:cxn modelId="{E49FB634-A4D2-43C7-9B84-72DA728E38F1}" type="presOf" srcId="{96AC6877-6C2F-400A-B9C5-7469B7F2D201}" destId="{5F16B08E-BD4B-4F92-BB4C-7AB146433432}" srcOrd="0" destOrd="0" presId="urn:microsoft.com/office/officeart/2005/8/layout/lProcess2"/>
    <dgm:cxn modelId="{19135D07-2467-4630-ACF5-9F0434E825D6}" srcId="{F42A20B6-51A0-40EC-B6B9-9F5EC11E28FF}" destId="{382C0B00-8D88-4C13-A42C-E977B0EDE023}" srcOrd="6" destOrd="0" parTransId="{5DC60F75-E05B-4B7D-814F-FBB9361933B5}" sibTransId="{4DDA974A-7166-4D25-96A8-F8518E6E84BC}"/>
    <dgm:cxn modelId="{B38BD318-5306-48D4-9883-93CD66D07895}" srcId="{382C0B00-8D88-4C13-A42C-E977B0EDE023}" destId="{5D7C8138-AB9C-4239-876A-950B88E12910}" srcOrd="1" destOrd="0" parTransId="{72645095-4762-4B97-AF39-FD14F663F1D0}" sibTransId="{E5F1044B-8B01-4002-8276-E95EEA490B9E}"/>
    <dgm:cxn modelId="{FD87DA4D-9C77-42CC-9936-4D9109C8539B}" srcId="{012D098E-DE17-46BB-9A8B-3528DE279DB5}" destId="{DE9B25C3-586C-4CF1-A1AC-7DBE878946CC}" srcOrd="2" destOrd="0" parTransId="{F8DB4122-DB12-427E-B0DE-761AC291419A}" sibTransId="{6E21F01E-C918-4C2A-BA14-09637E7D7409}"/>
    <dgm:cxn modelId="{06C09D98-74C4-4490-A2CE-0983BD3881D6}" type="presOf" srcId="{92F91605-3E98-4E8F-B1A0-52A91005F308}" destId="{E47D8E9B-499E-403E-80A6-A21C531276E4}" srcOrd="0" destOrd="0" presId="urn:microsoft.com/office/officeart/2005/8/layout/lProcess2"/>
    <dgm:cxn modelId="{AA68762B-4457-47C4-9928-69314F3267C0}" type="presOf" srcId="{664C1BE6-7833-4395-BDDA-8F5CFF90F866}" destId="{5E9814B8-5FD8-4738-BF78-CEE6A79273C4}" srcOrd="0" destOrd="0" presId="urn:microsoft.com/office/officeart/2005/8/layout/lProcess2"/>
    <dgm:cxn modelId="{A650DA2F-CE92-4C8C-8056-A474FF605CA2}" srcId="{382C0B00-8D88-4C13-A42C-E977B0EDE023}" destId="{0A90892C-2959-4945-862B-B98608EF3EA8}" srcOrd="2" destOrd="0" parTransId="{2066D670-BC5B-488C-BF89-375BEF3169F1}" sibTransId="{DA0F84A9-E1FA-42EB-8FDF-FBD797340623}"/>
    <dgm:cxn modelId="{48E87DEF-F6ED-495B-B6A2-B99B08494775}" srcId="{DD3D889B-7D67-4273-A213-C8D4988E95A5}" destId="{4FCA4D5D-49F6-45F7-A33E-4DC0851BAD0D}" srcOrd="0" destOrd="0" parTransId="{69AE65F2-1F2C-4FF9-A4BF-082452A0E8EF}" sibTransId="{55F501BC-18EA-4A05-A1B0-5CE00A98FC5F}"/>
    <dgm:cxn modelId="{A772663B-973B-4FC3-ADC9-F516F4A68BA4}" type="presOf" srcId="{B2656015-CE0D-4AA7-B2FD-848887ADE2A9}" destId="{D547CE1C-1B4C-41E2-BBFD-05215C8ACFC6}" srcOrd="0" destOrd="0" presId="urn:microsoft.com/office/officeart/2005/8/layout/lProcess2"/>
    <dgm:cxn modelId="{7B600615-0873-4103-8262-9581BAD580F0}" srcId="{382C0B00-8D88-4C13-A42C-E977B0EDE023}" destId="{765D344D-D2EC-46C1-9E5E-0019268EA016}" srcOrd="0" destOrd="0" parTransId="{4883B81A-1EC6-4533-B951-F905182C7D17}" sibTransId="{3705D4E6-7BA9-44F3-A721-D6529AF31A6F}"/>
    <dgm:cxn modelId="{2A4F9467-9932-41BD-B98B-8BA2ECBFBA1A}" srcId="{B2656015-CE0D-4AA7-B2FD-848887ADE2A9}" destId="{38F16F64-009C-4691-A545-55982BB5D732}" srcOrd="0" destOrd="0" parTransId="{4A36CB55-1072-47C1-AFA8-42E74D5F53E0}" sibTransId="{0EDC5CC4-C184-467C-9295-470AA50434E4}"/>
    <dgm:cxn modelId="{C060CB63-B2AF-4825-A3B9-BEF60A88EC34}" srcId="{182DB81A-AA10-42CD-919E-FFC2B8316B94}" destId="{6C9D8485-3BA4-414C-A092-33D1408BC63A}" srcOrd="2" destOrd="0" parTransId="{08D79D17-9241-41CE-BADF-404B9DBD4095}" sibTransId="{72984704-09E7-4872-85DD-E3378649522C}"/>
    <dgm:cxn modelId="{A1B58D39-A368-4025-A9C1-BD0F4206B28F}" type="presOf" srcId="{B2656015-CE0D-4AA7-B2FD-848887ADE2A9}" destId="{0528E461-732C-43F5-96B3-6FE3EDC609BB}" srcOrd="1" destOrd="0" presId="urn:microsoft.com/office/officeart/2005/8/layout/lProcess2"/>
    <dgm:cxn modelId="{42712292-B510-4C23-B91E-E172F0160A18}" srcId="{B5575F94-8C98-4B7B-BE5F-5FFF0EC0E036}" destId="{B4B3E7D0-C70F-4D21-A0EE-501AA319A96C}" srcOrd="3" destOrd="0" parTransId="{751BDF90-505E-4A5F-A7D5-DF67FD85B6D9}" sibTransId="{15DBF249-D0D9-4AD9-A630-12099CBC07A7}"/>
    <dgm:cxn modelId="{67C4913F-09BC-45FF-B8CE-A3CF573C55A6}" type="presOf" srcId="{4DC93A60-1CA7-40D5-9760-C54D48009550}" destId="{99B58459-74C4-4C1B-BF3F-2A1699B79018}" srcOrd="0" destOrd="0" presId="urn:microsoft.com/office/officeart/2005/8/layout/lProcess2"/>
    <dgm:cxn modelId="{5AAEBFC7-D05B-4467-A024-403C363971AA}" srcId="{182DB81A-AA10-42CD-919E-FFC2B8316B94}" destId="{C368C5C0-D33D-4B97-99E4-872A63C5A2F2}" srcOrd="1" destOrd="0" parTransId="{FEDE3BCC-3842-48D3-A11F-279567934CE6}" sibTransId="{FAECD16C-195E-439B-8741-CD9921F70068}"/>
    <dgm:cxn modelId="{C2516F0C-9A68-4CBC-9CA7-BFC731911D0D}" type="presOf" srcId="{012D098E-DE17-46BB-9A8B-3528DE279DB5}" destId="{6B53914F-93DD-4327-9FDA-D3AA962470EC}" srcOrd="0" destOrd="0" presId="urn:microsoft.com/office/officeart/2005/8/layout/lProcess2"/>
    <dgm:cxn modelId="{5A24AAD5-1573-4AD9-9188-4C56CC459AD9}" srcId="{96AC6877-6C2F-400A-B9C5-7469B7F2D201}" destId="{9940FB48-0208-4A71-B612-07767403932F}" srcOrd="1" destOrd="0" parTransId="{AB0CABB0-9AAC-4EF0-9F06-B645D41616E9}" sibTransId="{04DA6567-9848-4FA9-825B-B8659BA0F32C}"/>
    <dgm:cxn modelId="{88467D88-4046-4548-B8D7-FC2D78BC017D}" srcId="{012D098E-DE17-46BB-9A8B-3528DE279DB5}" destId="{EAD8EC8C-DD6A-476E-BABF-7FA3BEE915C4}" srcOrd="1" destOrd="0" parTransId="{2C094C83-5A40-4757-B8A8-99B246040E20}" sibTransId="{D28A3B03-6A8A-4219-B8B7-D809EA092B4C}"/>
    <dgm:cxn modelId="{57FF150A-FBA6-4362-AAF5-A533F0C1FAF9}" type="presOf" srcId="{DE9B25C3-586C-4CF1-A1AC-7DBE878946CC}" destId="{E4F40800-07EC-410C-B68E-5802FE34A4BD}" srcOrd="0" destOrd="0" presId="urn:microsoft.com/office/officeart/2005/8/layout/lProcess2"/>
    <dgm:cxn modelId="{82075518-13BB-4EDF-BE87-930970100A57}" type="presOf" srcId="{182DB81A-AA10-42CD-919E-FFC2B8316B94}" destId="{B710ACC1-6746-4B3D-BEF3-CB30FB007618}" srcOrd="1" destOrd="0" presId="urn:microsoft.com/office/officeart/2005/8/layout/lProcess2"/>
    <dgm:cxn modelId="{946EA49F-CE41-4682-B624-B45F12EBB7A8}" srcId="{F42A20B6-51A0-40EC-B6B9-9F5EC11E28FF}" destId="{B5575F94-8C98-4B7B-BE5F-5FFF0EC0E036}" srcOrd="5" destOrd="0" parTransId="{01106BA0-8F59-472C-83AC-57D25AFA8849}" sibTransId="{D6BF1B88-132C-4833-A019-BA1C667DB2D2}"/>
    <dgm:cxn modelId="{085546EB-C496-4932-B1DD-94BAA635C1F2}" srcId="{B5575F94-8C98-4B7B-BE5F-5FFF0EC0E036}" destId="{7DF7A3D1-150B-4A34-9CC3-8549415B0EEC}" srcOrd="0" destOrd="0" parTransId="{0F2152AD-13DE-4DB5-BA9A-BEC2F0D16FD9}" sibTransId="{4DA50AB4-3FD0-4333-9FF7-711AC08C9B08}"/>
    <dgm:cxn modelId="{3978273A-FCA7-4C3B-B623-5A7EB44C1FEA}" type="presOf" srcId="{38F16F64-009C-4691-A545-55982BB5D732}" destId="{AEEDA085-5918-426E-838F-1C220B82A7F3}" srcOrd="0" destOrd="0" presId="urn:microsoft.com/office/officeart/2005/8/layout/lProcess2"/>
    <dgm:cxn modelId="{A34F9C02-25E7-4D4D-9B46-71C37BEDFA6B}" type="presOf" srcId="{382C0B00-8D88-4C13-A42C-E977B0EDE023}" destId="{72369920-75F6-4D3D-B612-6D197DB43FC5}" srcOrd="0" destOrd="0" presId="urn:microsoft.com/office/officeart/2005/8/layout/lProcess2"/>
    <dgm:cxn modelId="{FEA6A791-3FEF-4B26-9F95-252EC4A2359E}" srcId="{F42A20B6-51A0-40EC-B6B9-9F5EC11E28FF}" destId="{B2656015-CE0D-4AA7-B2FD-848887ADE2A9}" srcOrd="2" destOrd="0" parTransId="{14F50361-D389-4DE4-A091-CA140EAEEA44}" sibTransId="{AAB7B9E6-0330-4DE4-8372-AC5EAF3A90CC}"/>
    <dgm:cxn modelId="{C0F0DE87-5A30-4757-BC5F-DF794FBB0C0D}" srcId="{F42A20B6-51A0-40EC-B6B9-9F5EC11E28FF}" destId="{DD3D889B-7D67-4273-A213-C8D4988E95A5}" srcOrd="3" destOrd="0" parTransId="{84464E18-DCFA-4706-A8C8-80D6E3093FC5}" sibTransId="{26872F37-94C7-489F-9590-EAA82079C1B1}"/>
    <dgm:cxn modelId="{CD9874EA-FF90-453E-BE48-BC3B53F4656E}" type="presOf" srcId="{96AC6877-6C2F-400A-B9C5-7469B7F2D201}" destId="{D9291C55-E2C3-449D-9883-4024E5A0C9AA}" srcOrd="1" destOrd="0" presId="urn:microsoft.com/office/officeart/2005/8/layout/lProcess2"/>
    <dgm:cxn modelId="{AD76D12E-A98C-44FA-9C1C-B38C359CA61A}" type="presOf" srcId="{221E7688-3E32-4D88-9479-6014D06CB1F6}" destId="{AFE182C9-60F1-4E2A-AE00-FBA176351E4F}" srcOrd="0" destOrd="0" presId="urn:microsoft.com/office/officeart/2005/8/layout/lProcess2"/>
    <dgm:cxn modelId="{A2A6719B-69BD-4BD1-8F6F-13CF5B272FFD}" srcId="{96AC6877-6C2F-400A-B9C5-7469B7F2D201}" destId="{86B75A7F-EA2D-4B6B-8007-F16416FEA934}" srcOrd="0" destOrd="0" parTransId="{CCBF119F-1E0B-48F2-8DC3-A84E4F960467}" sibTransId="{F89BCBDE-99C6-40E1-BB52-1FA3D4207C7B}"/>
    <dgm:cxn modelId="{C1180A9C-9505-4A17-93EF-3E97AF1A7FD8}" type="presOf" srcId="{5D7C8138-AB9C-4239-876A-950B88E12910}" destId="{BDC44D87-F443-4ED5-8F29-9E8F39B6EEB0}" srcOrd="0" destOrd="0" presId="urn:microsoft.com/office/officeart/2005/8/layout/lProcess2"/>
    <dgm:cxn modelId="{86B00367-85D0-467F-8B2C-E52701E54082}" type="presOf" srcId="{182DB81A-AA10-42CD-919E-FFC2B8316B94}" destId="{8505A7E4-1F94-4A09-97D1-250F36C2EEFC}" srcOrd="0" destOrd="0" presId="urn:microsoft.com/office/officeart/2005/8/layout/lProcess2"/>
    <dgm:cxn modelId="{65423A77-A2C8-4CE1-B13D-013ABB62B9E2}" type="presOf" srcId="{7DF7A3D1-150B-4A34-9CC3-8549415B0EEC}" destId="{D48BF355-EB46-4F25-B352-7B1E687A3ED8}" srcOrd="0" destOrd="0" presId="urn:microsoft.com/office/officeart/2005/8/layout/lProcess2"/>
    <dgm:cxn modelId="{D36972E6-046C-4727-A094-D8B1EDEC4BBB}" type="presOf" srcId="{0A90892C-2959-4945-862B-B98608EF3EA8}" destId="{02154BA9-630D-47EF-B2C1-4F42C9F53009}" srcOrd="0" destOrd="0" presId="urn:microsoft.com/office/officeart/2005/8/layout/lProcess2"/>
    <dgm:cxn modelId="{FB4C1EDC-B031-4A2B-B9D4-F1DC7E2AAD1A}" type="presOf" srcId="{F42A20B6-51A0-40EC-B6B9-9F5EC11E28FF}" destId="{5A42940B-8AF1-49F7-B295-A39865275EE6}" srcOrd="0" destOrd="0" presId="urn:microsoft.com/office/officeart/2005/8/layout/lProcess2"/>
    <dgm:cxn modelId="{6959CEA1-56D2-4CFC-A210-3E9AE9264BC2}" srcId="{B5575F94-8C98-4B7B-BE5F-5FFF0EC0E036}" destId="{28A6BE6E-A042-4080-A617-A51F4519B753}" srcOrd="1" destOrd="0" parTransId="{9BC5B26B-2D7E-44A3-A582-7714EADB9772}" sibTransId="{11AF7110-1954-4C78-89A5-C64C56CC28D2}"/>
    <dgm:cxn modelId="{519CE155-156B-492A-AFCA-65219ACF05CD}" type="presOf" srcId="{B4B3E7D0-C70F-4D21-A0EE-501AA319A96C}" destId="{133425F3-29B1-4FFA-B572-FFD1E5CDCE74}" srcOrd="0" destOrd="0" presId="urn:microsoft.com/office/officeart/2005/8/layout/lProcess2"/>
    <dgm:cxn modelId="{D1D8FBE3-D4C2-45C8-9047-F609252E2C6C}" type="presOf" srcId="{6C9D8485-3BA4-414C-A092-33D1408BC63A}" destId="{88F634EB-62CF-4BD0-BC47-FCCCEEFF1189}" srcOrd="0" destOrd="0" presId="urn:microsoft.com/office/officeart/2005/8/layout/lProcess2"/>
    <dgm:cxn modelId="{25ECDD0A-25ED-4CE2-8E61-DC3AC08B4261}" srcId="{DD3D889B-7D67-4273-A213-C8D4988E95A5}" destId="{664C1BE6-7833-4395-BDDA-8F5CFF90F866}" srcOrd="1" destOrd="0" parTransId="{ED3D8542-4BA0-4770-8F50-0B8E79340A14}" sibTransId="{6D1415E9-8130-4A74-85FF-A71B418927DE}"/>
    <dgm:cxn modelId="{A24E4194-4A97-4832-8707-C4D1FE95E600}" srcId="{DD3D889B-7D67-4273-A213-C8D4988E95A5}" destId="{92F91605-3E98-4E8F-B1A0-52A91005F308}" srcOrd="3" destOrd="0" parTransId="{900AFCB7-5F80-426B-A5B6-D8C7FE644444}" sibTransId="{90B7FCC8-5B28-416D-9063-480252AAEB54}"/>
    <dgm:cxn modelId="{8B1489BB-E85E-4F63-AF5D-68D574F02D42}" type="presOf" srcId="{58EB061F-9C92-4016-B1EE-61796747D8DD}" destId="{3C1C6409-8049-4E0E-BBF4-ABC226EB25FE}" srcOrd="0" destOrd="0" presId="urn:microsoft.com/office/officeart/2005/8/layout/lProcess2"/>
    <dgm:cxn modelId="{A8E5564A-0B36-41A5-B769-B0CA9DDBAEDB}" srcId="{B2656015-CE0D-4AA7-B2FD-848887ADE2A9}" destId="{A1B4CEEA-CD43-4B55-AC21-566CC94B911D}" srcOrd="1" destOrd="0" parTransId="{1B7B3DDA-BAD0-4F8C-96AE-8B1504B5FD05}" sibTransId="{794DE946-6FED-4398-84B1-DB1C6512BBFD}"/>
    <dgm:cxn modelId="{12E2CB7A-674D-4D8F-9FE0-76598FF6A966}" type="presOf" srcId="{DD3D889B-7D67-4273-A213-C8D4988E95A5}" destId="{54D1B0CF-F8E9-41B4-B98A-CAA34E60F70E}" srcOrd="0" destOrd="0" presId="urn:microsoft.com/office/officeart/2005/8/layout/lProcess2"/>
    <dgm:cxn modelId="{6D43E93B-F2C1-4E99-96AA-28B9DC5D2458}" type="presParOf" srcId="{5A42940B-8AF1-49F7-B295-A39865275EE6}" destId="{C7D7ED30-80D6-439A-84F9-C087BC404921}" srcOrd="0" destOrd="0" presId="urn:microsoft.com/office/officeart/2005/8/layout/lProcess2"/>
    <dgm:cxn modelId="{7E4B8DFD-459C-47AA-97E7-73E974743E51}" type="presParOf" srcId="{C7D7ED30-80D6-439A-84F9-C087BC404921}" destId="{8505A7E4-1F94-4A09-97D1-250F36C2EEFC}" srcOrd="0" destOrd="0" presId="urn:microsoft.com/office/officeart/2005/8/layout/lProcess2"/>
    <dgm:cxn modelId="{B6C4D194-B119-4FBD-9330-D37A9C394BDD}" type="presParOf" srcId="{C7D7ED30-80D6-439A-84F9-C087BC404921}" destId="{B710ACC1-6746-4B3D-BEF3-CB30FB007618}" srcOrd="1" destOrd="0" presId="urn:microsoft.com/office/officeart/2005/8/layout/lProcess2"/>
    <dgm:cxn modelId="{731F5A99-EE42-4B1B-BE64-EA3560844E45}" type="presParOf" srcId="{C7D7ED30-80D6-439A-84F9-C087BC404921}" destId="{86812E89-0D78-4762-B653-73BAD46E8D2C}" srcOrd="2" destOrd="0" presId="urn:microsoft.com/office/officeart/2005/8/layout/lProcess2"/>
    <dgm:cxn modelId="{F486EFE2-FC85-405E-A72F-ADE74198CF6A}" type="presParOf" srcId="{86812E89-0D78-4762-B653-73BAD46E8D2C}" destId="{5461E489-DFB2-4B50-8A2F-5756150C151E}" srcOrd="0" destOrd="0" presId="urn:microsoft.com/office/officeart/2005/8/layout/lProcess2"/>
    <dgm:cxn modelId="{AD31772B-A581-4614-9C6D-92159FC43E0E}" type="presParOf" srcId="{5461E489-DFB2-4B50-8A2F-5756150C151E}" destId="{4A689D16-A449-4EAF-8A34-B1551856BF1A}" srcOrd="0" destOrd="0" presId="urn:microsoft.com/office/officeart/2005/8/layout/lProcess2"/>
    <dgm:cxn modelId="{44DADBD8-B090-4F97-8F57-21DF6C33F4DE}" type="presParOf" srcId="{5461E489-DFB2-4B50-8A2F-5756150C151E}" destId="{354E6B0B-1086-4A22-8B7D-9F40FF4FAE7E}" srcOrd="1" destOrd="0" presId="urn:microsoft.com/office/officeart/2005/8/layout/lProcess2"/>
    <dgm:cxn modelId="{97121C33-AFE1-4260-BCC7-60FB3C2D6D8F}" type="presParOf" srcId="{5461E489-DFB2-4B50-8A2F-5756150C151E}" destId="{7CEB21FF-F76F-404B-BEE9-0DA221C11FE1}" srcOrd="2" destOrd="0" presId="urn:microsoft.com/office/officeart/2005/8/layout/lProcess2"/>
    <dgm:cxn modelId="{E0632210-9459-4B62-BA1B-1826BB53ADF3}" type="presParOf" srcId="{5461E489-DFB2-4B50-8A2F-5756150C151E}" destId="{C817D720-3899-463B-88FD-A6C4AE3892E2}" srcOrd="3" destOrd="0" presId="urn:microsoft.com/office/officeart/2005/8/layout/lProcess2"/>
    <dgm:cxn modelId="{4A5AA666-94DC-49B4-B260-019887A1178F}" type="presParOf" srcId="{5461E489-DFB2-4B50-8A2F-5756150C151E}" destId="{88F634EB-62CF-4BD0-BC47-FCCCEEFF1189}" srcOrd="4" destOrd="0" presId="urn:microsoft.com/office/officeart/2005/8/layout/lProcess2"/>
    <dgm:cxn modelId="{60B5DFCC-BAEA-4C43-B36B-546673B699D7}" type="presParOf" srcId="{5461E489-DFB2-4B50-8A2F-5756150C151E}" destId="{1ADFA2A6-7A81-4572-82A3-AE544AA32BC7}" srcOrd="5" destOrd="0" presId="urn:microsoft.com/office/officeart/2005/8/layout/lProcess2"/>
    <dgm:cxn modelId="{093EDE1C-5E27-42BE-B949-109F8ED10DFD}" type="presParOf" srcId="{5461E489-DFB2-4B50-8A2F-5756150C151E}" destId="{99B58459-74C4-4C1B-BF3F-2A1699B79018}" srcOrd="6" destOrd="0" presId="urn:microsoft.com/office/officeart/2005/8/layout/lProcess2"/>
    <dgm:cxn modelId="{775B26E9-C918-4030-8D0A-BC144CEC14FE}" type="presParOf" srcId="{5A42940B-8AF1-49F7-B295-A39865275EE6}" destId="{306E4F11-B286-4269-A539-C37B57D337D0}" srcOrd="1" destOrd="0" presId="urn:microsoft.com/office/officeart/2005/8/layout/lProcess2"/>
    <dgm:cxn modelId="{4A58504B-1AF6-477A-BB7E-534448A57E4E}" type="presParOf" srcId="{5A42940B-8AF1-49F7-B295-A39865275EE6}" destId="{5B47EB5B-C7A8-49DD-B6EE-2988D8803307}" srcOrd="2" destOrd="0" presId="urn:microsoft.com/office/officeart/2005/8/layout/lProcess2"/>
    <dgm:cxn modelId="{AAF96566-33EE-4AD3-9B0C-E0F531A43705}" type="presParOf" srcId="{5B47EB5B-C7A8-49DD-B6EE-2988D8803307}" destId="{6B53914F-93DD-4327-9FDA-D3AA962470EC}" srcOrd="0" destOrd="0" presId="urn:microsoft.com/office/officeart/2005/8/layout/lProcess2"/>
    <dgm:cxn modelId="{54EAE9B0-85F3-4B36-AFCB-522A2354E4C9}" type="presParOf" srcId="{5B47EB5B-C7A8-49DD-B6EE-2988D8803307}" destId="{C85CD641-7282-4FB5-A884-5E5B6106C0FE}" srcOrd="1" destOrd="0" presId="urn:microsoft.com/office/officeart/2005/8/layout/lProcess2"/>
    <dgm:cxn modelId="{0A4DF424-DF60-4394-9938-998ADECFB312}" type="presParOf" srcId="{5B47EB5B-C7A8-49DD-B6EE-2988D8803307}" destId="{B5ABB6F9-6B93-456A-8212-501360FF4EE1}" srcOrd="2" destOrd="0" presId="urn:microsoft.com/office/officeart/2005/8/layout/lProcess2"/>
    <dgm:cxn modelId="{E66056A4-14C8-460E-BEB8-1F76FB5ECE36}" type="presParOf" srcId="{B5ABB6F9-6B93-456A-8212-501360FF4EE1}" destId="{FEF9ABD0-45DC-4E53-8FEC-45B3AFF88CB9}" srcOrd="0" destOrd="0" presId="urn:microsoft.com/office/officeart/2005/8/layout/lProcess2"/>
    <dgm:cxn modelId="{5DECC25A-1223-4950-B1F5-E06B6BE7442F}" type="presParOf" srcId="{FEF9ABD0-45DC-4E53-8FEC-45B3AFF88CB9}" destId="{AFE182C9-60F1-4E2A-AE00-FBA176351E4F}" srcOrd="0" destOrd="0" presId="urn:microsoft.com/office/officeart/2005/8/layout/lProcess2"/>
    <dgm:cxn modelId="{225039BF-496C-4424-A5FA-A35FB8E32E82}" type="presParOf" srcId="{FEF9ABD0-45DC-4E53-8FEC-45B3AFF88CB9}" destId="{B80C35E2-D806-4226-AB85-A7878BD68754}" srcOrd="1" destOrd="0" presId="urn:microsoft.com/office/officeart/2005/8/layout/lProcess2"/>
    <dgm:cxn modelId="{D8BF187D-BF83-4EB6-99DE-F235459CCEF3}" type="presParOf" srcId="{FEF9ABD0-45DC-4E53-8FEC-45B3AFF88CB9}" destId="{9FDB214F-92D7-422C-A8DB-17F17994BC9E}" srcOrd="2" destOrd="0" presId="urn:microsoft.com/office/officeart/2005/8/layout/lProcess2"/>
    <dgm:cxn modelId="{4BFC497F-2C08-4AC5-8707-73D91146FF61}" type="presParOf" srcId="{FEF9ABD0-45DC-4E53-8FEC-45B3AFF88CB9}" destId="{CE9020F4-666B-4F47-8DDA-49DEE8B1B56B}" srcOrd="3" destOrd="0" presId="urn:microsoft.com/office/officeart/2005/8/layout/lProcess2"/>
    <dgm:cxn modelId="{80B3564E-7547-4D04-BCDC-E41B7092B154}" type="presParOf" srcId="{FEF9ABD0-45DC-4E53-8FEC-45B3AFF88CB9}" destId="{E4F40800-07EC-410C-B68E-5802FE34A4BD}" srcOrd="4" destOrd="0" presId="urn:microsoft.com/office/officeart/2005/8/layout/lProcess2"/>
    <dgm:cxn modelId="{C0495FA6-12E7-48F4-9E1D-F8C7176DED4D}" type="presParOf" srcId="{FEF9ABD0-45DC-4E53-8FEC-45B3AFF88CB9}" destId="{27015864-C6BE-44A6-9719-6B7E2769B7EF}" srcOrd="5" destOrd="0" presId="urn:microsoft.com/office/officeart/2005/8/layout/lProcess2"/>
    <dgm:cxn modelId="{A5AB0633-F3B7-446B-BF0B-F5C05B270B4B}" type="presParOf" srcId="{FEF9ABD0-45DC-4E53-8FEC-45B3AFF88CB9}" destId="{6F4B352F-15AA-460F-80BC-CEB4DF13135E}" srcOrd="6" destOrd="0" presId="urn:microsoft.com/office/officeart/2005/8/layout/lProcess2"/>
    <dgm:cxn modelId="{E8C1F9A4-1CF9-42DC-B209-0B15BD659493}" type="presParOf" srcId="{5A42940B-8AF1-49F7-B295-A39865275EE6}" destId="{C6606DCB-E423-4BDD-83E8-8B9FA2B2FE6E}" srcOrd="3" destOrd="0" presId="urn:microsoft.com/office/officeart/2005/8/layout/lProcess2"/>
    <dgm:cxn modelId="{20DFAA52-C621-44B1-99A8-3C4CE53C4D39}" type="presParOf" srcId="{5A42940B-8AF1-49F7-B295-A39865275EE6}" destId="{47511749-D773-40D1-9FB4-A808D6B31707}" srcOrd="4" destOrd="0" presId="urn:microsoft.com/office/officeart/2005/8/layout/lProcess2"/>
    <dgm:cxn modelId="{2688A192-1209-4FFC-A9CA-3DF213DF1CCA}" type="presParOf" srcId="{47511749-D773-40D1-9FB4-A808D6B31707}" destId="{D547CE1C-1B4C-41E2-BBFD-05215C8ACFC6}" srcOrd="0" destOrd="0" presId="urn:microsoft.com/office/officeart/2005/8/layout/lProcess2"/>
    <dgm:cxn modelId="{2F5F2851-FC60-4721-AEA0-38DA0B7E58BF}" type="presParOf" srcId="{47511749-D773-40D1-9FB4-A808D6B31707}" destId="{0528E461-732C-43F5-96B3-6FE3EDC609BB}" srcOrd="1" destOrd="0" presId="urn:microsoft.com/office/officeart/2005/8/layout/lProcess2"/>
    <dgm:cxn modelId="{866AB321-9B28-4E66-B378-FCF0836C5B82}" type="presParOf" srcId="{47511749-D773-40D1-9FB4-A808D6B31707}" destId="{C609D6E9-D5DF-4609-82C7-7DC462CDF4A7}" srcOrd="2" destOrd="0" presId="urn:microsoft.com/office/officeart/2005/8/layout/lProcess2"/>
    <dgm:cxn modelId="{42776C81-3A15-4E1B-ABD5-080369CC6ED8}" type="presParOf" srcId="{C609D6E9-D5DF-4609-82C7-7DC462CDF4A7}" destId="{B088335B-1C53-4572-A421-A90D5269B0A6}" srcOrd="0" destOrd="0" presId="urn:microsoft.com/office/officeart/2005/8/layout/lProcess2"/>
    <dgm:cxn modelId="{B834E044-55F7-4CD7-BBA1-ADF5F2A876E7}" type="presParOf" srcId="{B088335B-1C53-4572-A421-A90D5269B0A6}" destId="{AEEDA085-5918-426E-838F-1C220B82A7F3}" srcOrd="0" destOrd="0" presId="urn:microsoft.com/office/officeart/2005/8/layout/lProcess2"/>
    <dgm:cxn modelId="{64A45D1E-E4C9-4039-A613-2DB1E7D49855}" type="presParOf" srcId="{B088335B-1C53-4572-A421-A90D5269B0A6}" destId="{51DE9ADC-D8F7-4E8C-98B6-5A53F4B65191}" srcOrd="1" destOrd="0" presId="urn:microsoft.com/office/officeart/2005/8/layout/lProcess2"/>
    <dgm:cxn modelId="{C9AE51C2-91F5-47D3-9304-46C19F493DF9}" type="presParOf" srcId="{B088335B-1C53-4572-A421-A90D5269B0A6}" destId="{73E71FFC-9C96-48E7-B46B-66723DBEAC30}" srcOrd="2" destOrd="0" presId="urn:microsoft.com/office/officeart/2005/8/layout/lProcess2"/>
    <dgm:cxn modelId="{D00ACF7A-7113-41FB-9B8D-2A902BF4F9C8}" type="presParOf" srcId="{B088335B-1C53-4572-A421-A90D5269B0A6}" destId="{1A5CD70D-C876-401C-AB3F-0BDDF3A881B5}" srcOrd="3" destOrd="0" presId="urn:microsoft.com/office/officeart/2005/8/layout/lProcess2"/>
    <dgm:cxn modelId="{FC842A81-9C06-4820-A368-06DBA3767B48}" type="presParOf" srcId="{B088335B-1C53-4572-A421-A90D5269B0A6}" destId="{3C7D6CC4-BD2A-48CB-9B11-C031C4B388BA}" srcOrd="4" destOrd="0" presId="urn:microsoft.com/office/officeart/2005/8/layout/lProcess2"/>
    <dgm:cxn modelId="{3CBE9305-4348-47C7-85B0-397BBB04D1EF}" type="presParOf" srcId="{5A42940B-8AF1-49F7-B295-A39865275EE6}" destId="{84399976-6181-4B64-8F18-8E2C4E36B930}" srcOrd="5" destOrd="0" presId="urn:microsoft.com/office/officeart/2005/8/layout/lProcess2"/>
    <dgm:cxn modelId="{D4B6AB8D-DEB9-4538-91B0-3A3F3B17D633}" type="presParOf" srcId="{5A42940B-8AF1-49F7-B295-A39865275EE6}" destId="{57A4210A-6A28-4614-8F09-1BE04F29D509}" srcOrd="6" destOrd="0" presId="urn:microsoft.com/office/officeart/2005/8/layout/lProcess2"/>
    <dgm:cxn modelId="{991E36D8-0025-484F-AAF8-DD45DD10BD25}" type="presParOf" srcId="{57A4210A-6A28-4614-8F09-1BE04F29D509}" destId="{54D1B0CF-F8E9-41B4-B98A-CAA34E60F70E}" srcOrd="0" destOrd="0" presId="urn:microsoft.com/office/officeart/2005/8/layout/lProcess2"/>
    <dgm:cxn modelId="{6FD38976-D319-472F-B500-9020999A3DFA}" type="presParOf" srcId="{57A4210A-6A28-4614-8F09-1BE04F29D509}" destId="{B5A826D8-02DF-4506-926B-6EA04214068C}" srcOrd="1" destOrd="0" presId="urn:microsoft.com/office/officeart/2005/8/layout/lProcess2"/>
    <dgm:cxn modelId="{17A46336-CAF2-45BD-8C12-6072F2B18C85}" type="presParOf" srcId="{57A4210A-6A28-4614-8F09-1BE04F29D509}" destId="{BC37DD73-41D8-49C8-ABFE-779BDCCF75D9}" srcOrd="2" destOrd="0" presId="urn:microsoft.com/office/officeart/2005/8/layout/lProcess2"/>
    <dgm:cxn modelId="{74ED69A8-7319-4DF1-A34D-7CB46EF70B6D}" type="presParOf" srcId="{BC37DD73-41D8-49C8-ABFE-779BDCCF75D9}" destId="{3A2A2439-F869-4EDA-890C-6F959734C80A}" srcOrd="0" destOrd="0" presId="urn:microsoft.com/office/officeart/2005/8/layout/lProcess2"/>
    <dgm:cxn modelId="{BA15F232-DD8F-4995-A5FB-F7129D5041B8}" type="presParOf" srcId="{3A2A2439-F869-4EDA-890C-6F959734C80A}" destId="{B640003A-DE09-4092-835B-B0ED27EA6200}" srcOrd="0" destOrd="0" presId="urn:microsoft.com/office/officeart/2005/8/layout/lProcess2"/>
    <dgm:cxn modelId="{9E057226-C57D-49B5-AD4E-E44A512C2879}" type="presParOf" srcId="{3A2A2439-F869-4EDA-890C-6F959734C80A}" destId="{195177A9-7051-463A-BA9B-E5DBFF0A7975}" srcOrd="1" destOrd="0" presId="urn:microsoft.com/office/officeart/2005/8/layout/lProcess2"/>
    <dgm:cxn modelId="{BB6A443F-BCC3-457E-B276-65E2BE42F198}" type="presParOf" srcId="{3A2A2439-F869-4EDA-890C-6F959734C80A}" destId="{5E9814B8-5FD8-4738-BF78-CEE6A79273C4}" srcOrd="2" destOrd="0" presId="urn:microsoft.com/office/officeart/2005/8/layout/lProcess2"/>
    <dgm:cxn modelId="{273A7A75-8921-424D-A6FB-3827805503A1}" type="presParOf" srcId="{3A2A2439-F869-4EDA-890C-6F959734C80A}" destId="{A863B67B-8235-4E6F-A4BD-D9D5B6B5BD52}" srcOrd="3" destOrd="0" presId="urn:microsoft.com/office/officeart/2005/8/layout/lProcess2"/>
    <dgm:cxn modelId="{0EE97E12-EAB7-4B1A-896D-81110BC85CFF}" type="presParOf" srcId="{3A2A2439-F869-4EDA-890C-6F959734C80A}" destId="{124680F1-FEA7-4CC3-9515-ABF2305A8E98}" srcOrd="4" destOrd="0" presId="urn:microsoft.com/office/officeart/2005/8/layout/lProcess2"/>
    <dgm:cxn modelId="{24052EF7-2B19-4092-B3B2-48C678E5961F}" type="presParOf" srcId="{3A2A2439-F869-4EDA-890C-6F959734C80A}" destId="{EE0F9B47-A55B-4EFE-BF9F-2B7DF8BFC5FF}" srcOrd="5" destOrd="0" presId="urn:microsoft.com/office/officeart/2005/8/layout/lProcess2"/>
    <dgm:cxn modelId="{F6BC60A3-2F43-4455-8293-23A4424F3F0B}" type="presParOf" srcId="{3A2A2439-F869-4EDA-890C-6F959734C80A}" destId="{E47D8E9B-499E-403E-80A6-A21C531276E4}" srcOrd="6" destOrd="0" presId="urn:microsoft.com/office/officeart/2005/8/layout/lProcess2"/>
    <dgm:cxn modelId="{A5A29295-736D-4874-8BBF-C171F8577AE8}" type="presParOf" srcId="{5A42940B-8AF1-49F7-B295-A39865275EE6}" destId="{1F3C34B8-1D03-4845-8791-AEBD13A11425}" srcOrd="7" destOrd="0" presId="urn:microsoft.com/office/officeart/2005/8/layout/lProcess2"/>
    <dgm:cxn modelId="{B0FA0317-33F5-46D7-94A1-EAB7AC87DE76}" type="presParOf" srcId="{5A42940B-8AF1-49F7-B295-A39865275EE6}" destId="{C54B5D12-A695-4810-A43F-E027A4AF66EF}" srcOrd="8" destOrd="0" presId="urn:microsoft.com/office/officeart/2005/8/layout/lProcess2"/>
    <dgm:cxn modelId="{719C5CDD-D54E-412A-B258-E1B22B0F6A28}" type="presParOf" srcId="{C54B5D12-A695-4810-A43F-E027A4AF66EF}" destId="{5F16B08E-BD4B-4F92-BB4C-7AB146433432}" srcOrd="0" destOrd="0" presId="urn:microsoft.com/office/officeart/2005/8/layout/lProcess2"/>
    <dgm:cxn modelId="{7EE2F696-299C-41D4-8ADC-98009C63EAA8}" type="presParOf" srcId="{C54B5D12-A695-4810-A43F-E027A4AF66EF}" destId="{D9291C55-E2C3-449D-9883-4024E5A0C9AA}" srcOrd="1" destOrd="0" presId="urn:microsoft.com/office/officeart/2005/8/layout/lProcess2"/>
    <dgm:cxn modelId="{1323A686-7B1D-42AF-9296-8D6114A73EE7}" type="presParOf" srcId="{C54B5D12-A695-4810-A43F-E027A4AF66EF}" destId="{DC07AFE2-6276-4AD4-AAB2-6E64706ED57D}" srcOrd="2" destOrd="0" presId="urn:microsoft.com/office/officeart/2005/8/layout/lProcess2"/>
    <dgm:cxn modelId="{1EEC218D-BF6E-4D98-B8AD-AD2ADA6719D9}" type="presParOf" srcId="{DC07AFE2-6276-4AD4-AAB2-6E64706ED57D}" destId="{863F9D49-0E09-41D8-AF1B-2FEB63DF581D}" srcOrd="0" destOrd="0" presId="urn:microsoft.com/office/officeart/2005/8/layout/lProcess2"/>
    <dgm:cxn modelId="{C5CA2539-254B-41C0-B24D-A79BE2B4E840}" type="presParOf" srcId="{863F9D49-0E09-41D8-AF1B-2FEB63DF581D}" destId="{0D00C003-C094-45AB-9693-A74A67D9E0AB}" srcOrd="0" destOrd="0" presId="urn:microsoft.com/office/officeart/2005/8/layout/lProcess2"/>
    <dgm:cxn modelId="{6BD967F4-9276-4858-A204-F088D030312F}" type="presParOf" srcId="{863F9D49-0E09-41D8-AF1B-2FEB63DF581D}" destId="{A87A057F-7B2C-4EB6-B6FE-2C2B994FC645}" srcOrd="1" destOrd="0" presId="urn:microsoft.com/office/officeart/2005/8/layout/lProcess2"/>
    <dgm:cxn modelId="{79AE3B5B-08C0-4345-9231-7EFAFEE1AC03}" type="presParOf" srcId="{863F9D49-0E09-41D8-AF1B-2FEB63DF581D}" destId="{A79B5C63-A2AD-403A-A75A-2D743011C46B}" srcOrd="2" destOrd="0" presId="urn:microsoft.com/office/officeart/2005/8/layout/lProcess2"/>
    <dgm:cxn modelId="{D09F00FF-08C9-49AB-A820-837ACA14F238}" type="presParOf" srcId="{863F9D49-0E09-41D8-AF1B-2FEB63DF581D}" destId="{BF5E42C5-8EAF-4208-9FD0-F442CF20EB66}" srcOrd="3" destOrd="0" presId="urn:microsoft.com/office/officeart/2005/8/layout/lProcess2"/>
    <dgm:cxn modelId="{BA95C6D5-7AD9-4656-873C-95F7CE54FAA2}" type="presParOf" srcId="{863F9D49-0E09-41D8-AF1B-2FEB63DF581D}" destId="{AF0D698E-1400-4766-8D19-5AB4978BB296}" srcOrd="4" destOrd="0" presId="urn:microsoft.com/office/officeart/2005/8/layout/lProcess2"/>
    <dgm:cxn modelId="{083242E1-3A01-40FC-8FB8-02188F532FC4}" type="presParOf" srcId="{5A42940B-8AF1-49F7-B295-A39865275EE6}" destId="{B1022DE8-AFE5-4D14-99D9-B1B3625B77C7}" srcOrd="9" destOrd="0" presId="urn:microsoft.com/office/officeart/2005/8/layout/lProcess2"/>
    <dgm:cxn modelId="{56640D9A-AEDE-4CD7-AD2C-B4F8739AD743}" type="presParOf" srcId="{5A42940B-8AF1-49F7-B295-A39865275EE6}" destId="{BEF40609-314E-4320-AB60-7348DF41AFBE}" srcOrd="10" destOrd="0" presId="urn:microsoft.com/office/officeart/2005/8/layout/lProcess2"/>
    <dgm:cxn modelId="{CCA7A866-C6B3-4B44-9F6D-545044494255}" type="presParOf" srcId="{BEF40609-314E-4320-AB60-7348DF41AFBE}" destId="{6D7C4286-F6A3-49A7-8111-804BB92C008D}" srcOrd="0" destOrd="0" presId="urn:microsoft.com/office/officeart/2005/8/layout/lProcess2"/>
    <dgm:cxn modelId="{62D58CD4-6ABC-4628-9A73-CB40CEDF65A7}" type="presParOf" srcId="{BEF40609-314E-4320-AB60-7348DF41AFBE}" destId="{54DF91DA-34A5-4654-B978-ACDEFB3183A3}" srcOrd="1" destOrd="0" presId="urn:microsoft.com/office/officeart/2005/8/layout/lProcess2"/>
    <dgm:cxn modelId="{D39C17E0-D6BE-4654-8B2B-603DE1336D18}" type="presParOf" srcId="{BEF40609-314E-4320-AB60-7348DF41AFBE}" destId="{FC59AB52-3AA0-4ACE-9686-F55760834394}" srcOrd="2" destOrd="0" presId="urn:microsoft.com/office/officeart/2005/8/layout/lProcess2"/>
    <dgm:cxn modelId="{4C49A6F4-127F-4157-88D9-A3A50789A101}" type="presParOf" srcId="{FC59AB52-3AA0-4ACE-9686-F55760834394}" destId="{49CA648B-580F-4979-A9EA-995DEF9002E7}" srcOrd="0" destOrd="0" presId="urn:microsoft.com/office/officeart/2005/8/layout/lProcess2"/>
    <dgm:cxn modelId="{F4C52388-0080-48FC-A2B9-5162F0809E5B}" type="presParOf" srcId="{49CA648B-580F-4979-A9EA-995DEF9002E7}" destId="{D48BF355-EB46-4F25-B352-7B1E687A3ED8}" srcOrd="0" destOrd="0" presId="urn:microsoft.com/office/officeart/2005/8/layout/lProcess2"/>
    <dgm:cxn modelId="{D0D6836A-977F-4EBC-8D10-B85826FE4FB3}" type="presParOf" srcId="{49CA648B-580F-4979-A9EA-995DEF9002E7}" destId="{6B6CC0C6-DFC9-4CC6-AF0E-EC05094EFD24}" srcOrd="1" destOrd="0" presId="urn:microsoft.com/office/officeart/2005/8/layout/lProcess2"/>
    <dgm:cxn modelId="{30F17657-7CB3-40D9-AB2D-676521295760}" type="presParOf" srcId="{49CA648B-580F-4979-A9EA-995DEF9002E7}" destId="{D3A49CE7-24F7-4C31-AE8A-51CAF5177690}" srcOrd="2" destOrd="0" presId="urn:microsoft.com/office/officeart/2005/8/layout/lProcess2"/>
    <dgm:cxn modelId="{203742DF-D8D6-43D8-A352-9FC4A2400DBF}" type="presParOf" srcId="{49CA648B-580F-4979-A9EA-995DEF9002E7}" destId="{6E88FAE7-D62E-4B08-B243-9830DDB75093}" srcOrd="3" destOrd="0" presId="urn:microsoft.com/office/officeart/2005/8/layout/lProcess2"/>
    <dgm:cxn modelId="{B8F820FC-97F3-438F-9080-8F00F4277996}" type="presParOf" srcId="{49CA648B-580F-4979-A9EA-995DEF9002E7}" destId="{3C1C6409-8049-4E0E-BBF4-ABC226EB25FE}" srcOrd="4" destOrd="0" presId="urn:microsoft.com/office/officeart/2005/8/layout/lProcess2"/>
    <dgm:cxn modelId="{E53F92EE-05DE-4C65-908A-6A6B9F348583}" type="presParOf" srcId="{49CA648B-580F-4979-A9EA-995DEF9002E7}" destId="{91C5B62B-658B-496A-B7E0-F6B31D9F31E2}" srcOrd="5" destOrd="0" presId="urn:microsoft.com/office/officeart/2005/8/layout/lProcess2"/>
    <dgm:cxn modelId="{74FA1F06-BE3A-47BD-88C7-B79F932B9DD2}" type="presParOf" srcId="{49CA648B-580F-4979-A9EA-995DEF9002E7}" destId="{133425F3-29B1-4FFA-B572-FFD1E5CDCE74}" srcOrd="6" destOrd="0" presId="urn:microsoft.com/office/officeart/2005/8/layout/lProcess2"/>
    <dgm:cxn modelId="{3FE537A2-DADD-4C6A-8C87-1939107E04B3}" type="presParOf" srcId="{5A42940B-8AF1-49F7-B295-A39865275EE6}" destId="{54FDA07C-1E0C-4068-9D4B-D9A51F9BDAD6}" srcOrd="11" destOrd="0" presId="urn:microsoft.com/office/officeart/2005/8/layout/lProcess2"/>
    <dgm:cxn modelId="{4BB50635-3CEB-4DA9-B3C4-4988F6ACADEB}" type="presParOf" srcId="{5A42940B-8AF1-49F7-B295-A39865275EE6}" destId="{930A4C2B-AD46-4C53-9481-D3360A5F757B}" srcOrd="12" destOrd="0" presId="urn:microsoft.com/office/officeart/2005/8/layout/lProcess2"/>
    <dgm:cxn modelId="{C2D6A18F-B2CF-4752-A87E-A94D112CC131}" type="presParOf" srcId="{930A4C2B-AD46-4C53-9481-D3360A5F757B}" destId="{72369920-75F6-4D3D-B612-6D197DB43FC5}" srcOrd="0" destOrd="0" presId="urn:microsoft.com/office/officeart/2005/8/layout/lProcess2"/>
    <dgm:cxn modelId="{1C6E8E71-BED6-4C90-80EB-0ABC5E62C856}" type="presParOf" srcId="{930A4C2B-AD46-4C53-9481-D3360A5F757B}" destId="{AFC75367-FFDD-49BC-99CC-303C5205EFD0}" srcOrd="1" destOrd="0" presId="urn:microsoft.com/office/officeart/2005/8/layout/lProcess2"/>
    <dgm:cxn modelId="{522E7B2E-8574-470D-9906-E853290C1322}" type="presParOf" srcId="{930A4C2B-AD46-4C53-9481-D3360A5F757B}" destId="{70B9B8E6-73C8-4957-ADE3-34B49FFD04D9}" srcOrd="2" destOrd="0" presId="urn:microsoft.com/office/officeart/2005/8/layout/lProcess2"/>
    <dgm:cxn modelId="{886D6B30-03A6-4B3D-9B66-69458EDD5C14}" type="presParOf" srcId="{70B9B8E6-73C8-4957-ADE3-34B49FFD04D9}" destId="{C2CDF54E-FCB3-41C0-AE04-351A59FF4752}" srcOrd="0" destOrd="0" presId="urn:microsoft.com/office/officeart/2005/8/layout/lProcess2"/>
    <dgm:cxn modelId="{2EC49C36-74F7-4AE0-9C25-800D12CAA27F}" type="presParOf" srcId="{C2CDF54E-FCB3-41C0-AE04-351A59FF4752}" destId="{E3595C0D-BDB4-4DA0-B772-4239161BF39A}" srcOrd="0" destOrd="0" presId="urn:microsoft.com/office/officeart/2005/8/layout/lProcess2"/>
    <dgm:cxn modelId="{ACD401FE-CE64-4A8E-ADBA-B273C8037313}" type="presParOf" srcId="{C2CDF54E-FCB3-41C0-AE04-351A59FF4752}" destId="{29F4EA44-5337-4FB3-A267-0CA19DF670AC}" srcOrd="1" destOrd="0" presId="urn:microsoft.com/office/officeart/2005/8/layout/lProcess2"/>
    <dgm:cxn modelId="{35927982-3237-4333-994B-2F1BA56F8551}" type="presParOf" srcId="{C2CDF54E-FCB3-41C0-AE04-351A59FF4752}" destId="{BDC44D87-F443-4ED5-8F29-9E8F39B6EEB0}" srcOrd="2" destOrd="0" presId="urn:microsoft.com/office/officeart/2005/8/layout/lProcess2"/>
    <dgm:cxn modelId="{46C4C5CC-A88C-4E7E-AE04-1C9867BAA43B}" type="presParOf" srcId="{C2CDF54E-FCB3-41C0-AE04-351A59FF4752}" destId="{C0BB9886-D673-4549-9F2E-18030938E4FA}" srcOrd="3" destOrd="0" presId="urn:microsoft.com/office/officeart/2005/8/layout/lProcess2"/>
    <dgm:cxn modelId="{284926F8-C42E-4DE2-9230-E0A40D4FB6D8}" type="presParOf" srcId="{C2CDF54E-FCB3-41C0-AE04-351A59FF4752}" destId="{02154BA9-630D-47EF-B2C1-4F42C9F53009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3910BA-D866-440D-A10F-968C8EF8D6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845E56-9C8B-4D55-9E35-3AAA5AE941B0}">
      <dgm:prSet phldrT="[Text]" custT="1"/>
      <dgm:spPr/>
      <dgm:t>
        <a:bodyPr/>
        <a:lstStyle/>
        <a:p>
          <a:r>
            <a:rPr lang="en-US" sz="2000" dirty="0" smtClean="0"/>
            <a:t>GM</a:t>
          </a:r>
          <a:endParaRPr lang="en-US" sz="2000" dirty="0"/>
        </a:p>
      </dgm:t>
    </dgm:pt>
    <dgm:pt modelId="{8EBA0E24-C530-4BC3-9963-B67917241824}" type="sibTrans" cxnId="{0A7E27BA-20F6-4195-A386-4519B3899FD8}">
      <dgm:prSet/>
      <dgm:spPr/>
      <dgm:t>
        <a:bodyPr/>
        <a:lstStyle/>
        <a:p>
          <a:endParaRPr lang="en-US" sz="1600"/>
        </a:p>
      </dgm:t>
    </dgm:pt>
    <dgm:pt modelId="{2A203438-D41B-4A04-854D-38B460991784}" type="parTrans" cxnId="{0A7E27BA-20F6-4195-A386-4519B3899FD8}">
      <dgm:prSet/>
      <dgm:spPr/>
      <dgm:t>
        <a:bodyPr/>
        <a:lstStyle/>
        <a:p>
          <a:endParaRPr lang="en-US" sz="1600"/>
        </a:p>
      </dgm:t>
    </dgm:pt>
    <dgm:pt modelId="{172244BB-6F07-4D1B-B089-F61D749212DC}" type="pres">
      <dgm:prSet presAssocID="{9F3910BA-D866-440D-A10F-968C8EF8D6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E6B5F36-75D1-45A3-8E2B-FD95F26FB800}" type="pres">
      <dgm:prSet presAssocID="{0B845E56-9C8B-4D55-9E35-3AAA5AE941B0}" presName="hierRoot1" presStyleCnt="0">
        <dgm:presLayoutVars>
          <dgm:hierBranch val="init"/>
        </dgm:presLayoutVars>
      </dgm:prSet>
      <dgm:spPr/>
    </dgm:pt>
    <dgm:pt modelId="{988117D1-ABF8-4869-B126-4D969ECAF69B}" type="pres">
      <dgm:prSet presAssocID="{0B845E56-9C8B-4D55-9E35-3AAA5AE941B0}" presName="rootComposite1" presStyleCnt="0"/>
      <dgm:spPr/>
    </dgm:pt>
    <dgm:pt modelId="{524CBB83-91DA-4E4E-95D0-CEDE155A5CCB}" type="pres">
      <dgm:prSet presAssocID="{0B845E56-9C8B-4D55-9E35-3AAA5AE941B0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F7E474F-AC72-4426-96A2-C952632FE62B}" type="pres">
      <dgm:prSet presAssocID="{0B845E56-9C8B-4D55-9E35-3AAA5AE941B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0E0A083D-EBB8-4CFA-A13D-1ACA7BE28BE6}" type="pres">
      <dgm:prSet presAssocID="{0B845E56-9C8B-4D55-9E35-3AAA5AE941B0}" presName="hierChild2" presStyleCnt="0"/>
      <dgm:spPr/>
    </dgm:pt>
    <dgm:pt modelId="{A811B932-38E5-459F-8D53-124813E59E63}" type="pres">
      <dgm:prSet presAssocID="{0B845E56-9C8B-4D55-9E35-3AAA5AE941B0}" presName="hierChild3" presStyleCnt="0"/>
      <dgm:spPr/>
    </dgm:pt>
  </dgm:ptLst>
  <dgm:cxnLst>
    <dgm:cxn modelId="{0A7E27BA-20F6-4195-A386-4519B3899FD8}" srcId="{9F3910BA-D866-440D-A10F-968C8EF8D6D1}" destId="{0B845E56-9C8B-4D55-9E35-3AAA5AE941B0}" srcOrd="0" destOrd="0" parTransId="{2A203438-D41B-4A04-854D-38B460991784}" sibTransId="{8EBA0E24-C530-4BC3-9963-B67917241824}"/>
    <dgm:cxn modelId="{B8C09C86-FD80-45E6-9B37-FD8B68D147B4}" type="presOf" srcId="{0B845E56-9C8B-4D55-9E35-3AAA5AE941B0}" destId="{524CBB83-91DA-4E4E-95D0-CEDE155A5CCB}" srcOrd="0" destOrd="0" presId="urn:microsoft.com/office/officeart/2005/8/layout/orgChart1"/>
    <dgm:cxn modelId="{98359A66-1151-4070-90B3-A3A1D1C754C9}" type="presOf" srcId="{9F3910BA-D866-440D-A10F-968C8EF8D6D1}" destId="{172244BB-6F07-4D1B-B089-F61D749212DC}" srcOrd="0" destOrd="0" presId="urn:microsoft.com/office/officeart/2005/8/layout/orgChart1"/>
    <dgm:cxn modelId="{DD10D6FF-AB5B-4E9E-A392-578D51063235}" type="presOf" srcId="{0B845E56-9C8B-4D55-9E35-3AAA5AE941B0}" destId="{6F7E474F-AC72-4426-96A2-C952632FE62B}" srcOrd="1" destOrd="0" presId="urn:microsoft.com/office/officeart/2005/8/layout/orgChart1"/>
    <dgm:cxn modelId="{BF194AA8-71B8-4FFD-BB9E-39A9542720E5}" type="presParOf" srcId="{172244BB-6F07-4D1B-B089-F61D749212DC}" destId="{2E6B5F36-75D1-45A3-8E2B-FD95F26FB800}" srcOrd="0" destOrd="0" presId="urn:microsoft.com/office/officeart/2005/8/layout/orgChart1"/>
    <dgm:cxn modelId="{4C76FE2E-8E9F-478A-B4B4-8787BDAFB14A}" type="presParOf" srcId="{2E6B5F36-75D1-45A3-8E2B-FD95F26FB800}" destId="{988117D1-ABF8-4869-B126-4D969ECAF69B}" srcOrd="0" destOrd="0" presId="urn:microsoft.com/office/officeart/2005/8/layout/orgChart1"/>
    <dgm:cxn modelId="{EC37BD89-7EC5-44BA-8394-291F8DC6E00C}" type="presParOf" srcId="{988117D1-ABF8-4869-B126-4D969ECAF69B}" destId="{524CBB83-91DA-4E4E-95D0-CEDE155A5CCB}" srcOrd="0" destOrd="0" presId="urn:microsoft.com/office/officeart/2005/8/layout/orgChart1"/>
    <dgm:cxn modelId="{D051B77D-8AA1-41C6-8564-9DE0A40E2D9C}" type="presParOf" srcId="{988117D1-ABF8-4869-B126-4D969ECAF69B}" destId="{6F7E474F-AC72-4426-96A2-C952632FE62B}" srcOrd="1" destOrd="0" presId="urn:microsoft.com/office/officeart/2005/8/layout/orgChart1"/>
    <dgm:cxn modelId="{9C6CE0CE-2210-485E-9CB2-13DC4E3CFBF1}" type="presParOf" srcId="{2E6B5F36-75D1-45A3-8E2B-FD95F26FB800}" destId="{0E0A083D-EBB8-4CFA-A13D-1ACA7BE28BE6}" srcOrd="1" destOrd="0" presId="urn:microsoft.com/office/officeart/2005/8/layout/orgChart1"/>
    <dgm:cxn modelId="{B9926AE1-5B2E-4A71-B886-6E854422468A}" type="presParOf" srcId="{2E6B5F36-75D1-45A3-8E2B-FD95F26FB800}" destId="{A811B932-38E5-459F-8D53-124813E59E6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05A7E4-1F94-4A09-97D1-250F36C2EEFC}">
      <dsp:nvSpPr>
        <dsp:cNvPr id="0" name=""/>
        <dsp:cNvSpPr/>
      </dsp:nvSpPr>
      <dsp:spPr>
        <a:xfrm>
          <a:off x="6420" y="0"/>
          <a:ext cx="1184746" cy="43622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27432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Sales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(12)</a:t>
          </a:r>
          <a:endParaRPr lang="en-US" sz="1800" kern="1200" dirty="0"/>
        </a:p>
      </dsp:txBody>
      <dsp:txXfrm>
        <a:off x="6420" y="0"/>
        <a:ext cx="1184746" cy="1308685"/>
      </dsp:txXfrm>
    </dsp:sp>
    <dsp:sp modelId="{4A689D16-A449-4EAF-8A34-B1551856BF1A}">
      <dsp:nvSpPr>
        <dsp:cNvPr id="0" name=""/>
        <dsp:cNvSpPr/>
      </dsp:nvSpPr>
      <dsp:spPr>
        <a:xfrm>
          <a:off x="124894" y="1308791"/>
          <a:ext cx="947797" cy="6354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Dubai</a:t>
          </a:r>
          <a:endParaRPr lang="en-US" sz="1600" kern="1200" dirty="0"/>
        </a:p>
      </dsp:txBody>
      <dsp:txXfrm>
        <a:off x="143507" y="1327404"/>
        <a:ext cx="910571" cy="598265"/>
      </dsp:txXfrm>
    </dsp:sp>
    <dsp:sp modelId="{7CEB21FF-F76F-404B-BEE9-0DA221C11FE1}">
      <dsp:nvSpPr>
        <dsp:cNvPr id="0" name=""/>
        <dsp:cNvSpPr/>
      </dsp:nvSpPr>
      <dsp:spPr>
        <a:xfrm>
          <a:off x="124894" y="2042051"/>
          <a:ext cx="947797" cy="6354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Riyadh</a:t>
          </a:r>
          <a:endParaRPr lang="en-US" sz="1600" kern="1200" dirty="0"/>
        </a:p>
      </dsp:txBody>
      <dsp:txXfrm>
        <a:off x="143507" y="2060664"/>
        <a:ext cx="910571" cy="598265"/>
      </dsp:txXfrm>
    </dsp:sp>
    <dsp:sp modelId="{88F634EB-62CF-4BD0-BC47-FCCCEEFF1189}">
      <dsp:nvSpPr>
        <dsp:cNvPr id="0" name=""/>
        <dsp:cNvSpPr/>
      </dsp:nvSpPr>
      <dsp:spPr>
        <a:xfrm>
          <a:off x="124894" y="2775311"/>
          <a:ext cx="947797" cy="6354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Bahrain</a:t>
          </a:r>
          <a:endParaRPr lang="en-US" sz="1600" kern="1200" dirty="0"/>
        </a:p>
      </dsp:txBody>
      <dsp:txXfrm>
        <a:off x="143507" y="2793924"/>
        <a:ext cx="910571" cy="598265"/>
      </dsp:txXfrm>
    </dsp:sp>
    <dsp:sp modelId="{99B58459-74C4-4C1B-BF3F-2A1699B79018}">
      <dsp:nvSpPr>
        <dsp:cNvPr id="0" name=""/>
        <dsp:cNvSpPr/>
      </dsp:nvSpPr>
      <dsp:spPr>
        <a:xfrm>
          <a:off x="124894" y="3508571"/>
          <a:ext cx="947797" cy="6354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Levant</a:t>
          </a:r>
          <a:endParaRPr lang="en-US" sz="1600" kern="1200" dirty="0"/>
        </a:p>
      </dsp:txBody>
      <dsp:txXfrm>
        <a:off x="143507" y="3527184"/>
        <a:ext cx="910571" cy="598265"/>
      </dsp:txXfrm>
    </dsp:sp>
    <dsp:sp modelId="{6B53914F-93DD-4327-9FDA-D3AA962470EC}">
      <dsp:nvSpPr>
        <dsp:cNvPr id="0" name=""/>
        <dsp:cNvSpPr/>
      </dsp:nvSpPr>
      <dsp:spPr>
        <a:xfrm>
          <a:off x="1280022" y="0"/>
          <a:ext cx="1184746" cy="43622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27432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Traffic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(10)</a:t>
          </a:r>
          <a:endParaRPr lang="en-US" sz="1800" kern="1200" dirty="0"/>
        </a:p>
      </dsp:txBody>
      <dsp:txXfrm>
        <a:off x="1280022" y="0"/>
        <a:ext cx="1184746" cy="1308685"/>
      </dsp:txXfrm>
    </dsp:sp>
    <dsp:sp modelId="{AFE182C9-60F1-4E2A-AE00-FBA176351E4F}">
      <dsp:nvSpPr>
        <dsp:cNvPr id="0" name=""/>
        <dsp:cNvSpPr/>
      </dsp:nvSpPr>
      <dsp:spPr>
        <a:xfrm>
          <a:off x="1398496" y="1308791"/>
          <a:ext cx="947797" cy="6354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Launch campaigns</a:t>
          </a:r>
          <a:endParaRPr lang="en-US" sz="1500" kern="1200" dirty="0"/>
        </a:p>
      </dsp:txBody>
      <dsp:txXfrm>
        <a:off x="1417109" y="1327404"/>
        <a:ext cx="910571" cy="598265"/>
      </dsp:txXfrm>
    </dsp:sp>
    <dsp:sp modelId="{9FDB214F-92D7-422C-A8DB-17F17994BC9E}">
      <dsp:nvSpPr>
        <dsp:cNvPr id="0" name=""/>
        <dsp:cNvSpPr/>
      </dsp:nvSpPr>
      <dsp:spPr>
        <a:xfrm>
          <a:off x="1398496" y="2042051"/>
          <a:ext cx="947797" cy="6354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Manage ad-servers</a:t>
          </a:r>
          <a:endParaRPr lang="en-US" sz="1500" kern="1200" dirty="0"/>
        </a:p>
      </dsp:txBody>
      <dsp:txXfrm>
        <a:off x="1417109" y="2060664"/>
        <a:ext cx="910571" cy="598265"/>
      </dsp:txXfrm>
    </dsp:sp>
    <dsp:sp modelId="{E4F40800-07EC-410C-B68E-5802FE34A4BD}">
      <dsp:nvSpPr>
        <dsp:cNvPr id="0" name=""/>
        <dsp:cNvSpPr/>
      </dsp:nvSpPr>
      <dsp:spPr>
        <a:xfrm>
          <a:off x="1398496" y="2775311"/>
          <a:ext cx="947797" cy="6354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Optimization </a:t>
          </a:r>
          <a:endParaRPr lang="en-US" sz="1500" kern="1200" dirty="0"/>
        </a:p>
      </dsp:txBody>
      <dsp:txXfrm>
        <a:off x="1417109" y="2793924"/>
        <a:ext cx="910571" cy="598265"/>
      </dsp:txXfrm>
    </dsp:sp>
    <dsp:sp modelId="{6F4B352F-15AA-460F-80BC-CEB4DF13135E}">
      <dsp:nvSpPr>
        <dsp:cNvPr id="0" name=""/>
        <dsp:cNvSpPr/>
      </dsp:nvSpPr>
      <dsp:spPr>
        <a:xfrm>
          <a:off x="1398496" y="3508571"/>
          <a:ext cx="947797" cy="6354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Resize banners </a:t>
          </a:r>
        </a:p>
      </dsp:txBody>
      <dsp:txXfrm>
        <a:off x="1417109" y="3527184"/>
        <a:ext cx="910571" cy="598265"/>
      </dsp:txXfrm>
    </dsp:sp>
    <dsp:sp modelId="{D547CE1C-1B4C-41E2-BBFD-05215C8ACFC6}">
      <dsp:nvSpPr>
        <dsp:cNvPr id="0" name=""/>
        <dsp:cNvSpPr/>
      </dsp:nvSpPr>
      <dsp:spPr>
        <a:xfrm>
          <a:off x="2553624" y="0"/>
          <a:ext cx="1184746" cy="43622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27432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Client Servicing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(5)</a:t>
          </a:r>
          <a:endParaRPr lang="en-US" sz="1800" kern="1200" dirty="0"/>
        </a:p>
      </dsp:txBody>
      <dsp:txXfrm>
        <a:off x="2553624" y="0"/>
        <a:ext cx="1184746" cy="1308685"/>
      </dsp:txXfrm>
    </dsp:sp>
    <dsp:sp modelId="{AEEDA085-5918-426E-838F-1C220B82A7F3}">
      <dsp:nvSpPr>
        <dsp:cNvPr id="0" name=""/>
        <dsp:cNvSpPr/>
      </dsp:nvSpPr>
      <dsp:spPr>
        <a:xfrm>
          <a:off x="2672099" y="1309057"/>
          <a:ext cx="947797" cy="8570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Reporting </a:t>
          </a:r>
        </a:p>
      </dsp:txBody>
      <dsp:txXfrm>
        <a:off x="2697200" y="1334158"/>
        <a:ext cx="897595" cy="806812"/>
      </dsp:txXfrm>
    </dsp:sp>
    <dsp:sp modelId="{73E71FFC-9C96-48E7-B46B-66723DBEAC30}">
      <dsp:nvSpPr>
        <dsp:cNvPr id="0" name=""/>
        <dsp:cNvSpPr/>
      </dsp:nvSpPr>
      <dsp:spPr>
        <a:xfrm>
          <a:off x="2672099" y="2297920"/>
          <a:ext cx="947797" cy="8570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Follow-up material </a:t>
          </a:r>
          <a:endParaRPr lang="en-US" sz="1600" kern="1200" dirty="0"/>
        </a:p>
      </dsp:txBody>
      <dsp:txXfrm>
        <a:off x="2697200" y="2323021"/>
        <a:ext cx="897595" cy="806812"/>
      </dsp:txXfrm>
    </dsp:sp>
    <dsp:sp modelId="{3C7D6CC4-BD2A-48CB-9B11-C031C4B388BA}">
      <dsp:nvSpPr>
        <dsp:cNvPr id="0" name=""/>
        <dsp:cNvSpPr/>
      </dsp:nvSpPr>
      <dsp:spPr>
        <a:xfrm>
          <a:off x="2672099" y="3286782"/>
          <a:ext cx="947797" cy="8570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Post campaign </a:t>
          </a:r>
          <a:r>
            <a:rPr lang="en-US" sz="1600" kern="1200" dirty="0" err="1" smtClean="0"/>
            <a:t>Mgmt</a:t>
          </a:r>
          <a:endParaRPr lang="en-US" sz="1600" kern="1200" dirty="0"/>
        </a:p>
      </dsp:txBody>
      <dsp:txXfrm>
        <a:off x="2697200" y="3311883"/>
        <a:ext cx="897595" cy="806812"/>
      </dsp:txXfrm>
    </dsp:sp>
    <dsp:sp modelId="{54D1B0CF-F8E9-41B4-B98A-CAA34E60F70E}">
      <dsp:nvSpPr>
        <dsp:cNvPr id="0" name=""/>
        <dsp:cNvSpPr/>
      </dsp:nvSpPr>
      <dsp:spPr>
        <a:xfrm>
          <a:off x="3827226" y="0"/>
          <a:ext cx="1184746" cy="43622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27432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Marketing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(2)</a:t>
          </a:r>
          <a:endParaRPr lang="en-US" sz="1800" kern="1200" dirty="0"/>
        </a:p>
      </dsp:txBody>
      <dsp:txXfrm>
        <a:off x="3827226" y="0"/>
        <a:ext cx="1184746" cy="1308685"/>
      </dsp:txXfrm>
    </dsp:sp>
    <dsp:sp modelId="{B640003A-DE09-4092-835B-B0ED27EA6200}">
      <dsp:nvSpPr>
        <dsp:cNvPr id="0" name=""/>
        <dsp:cNvSpPr/>
      </dsp:nvSpPr>
      <dsp:spPr>
        <a:xfrm>
          <a:off x="3945701" y="1308791"/>
          <a:ext cx="947797" cy="6354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Portfolio Marketing </a:t>
          </a:r>
          <a:endParaRPr lang="en-US" sz="1500" kern="1200" dirty="0"/>
        </a:p>
      </dsp:txBody>
      <dsp:txXfrm>
        <a:off x="3964314" y="1327404"/>
        <a:ext cx="910571" cy="598265"/>
      </dsp:txXfrm>
    </dsp:sp>
    <dsp:sp modelId="{5E9814B8-5FD8-4738-BF78-CEE6A79273C4}">
      <dsp:nvSpPr>
        <dsp:cNvPr id="0" name=""/>
        <dsp:cNvSpPr/>
      </dsp:nvSpPr>
      <dsp:spPr>
        <a:xfrm>
          <a:off x="3945701" y="2042051"/>
          <a:ext cx="947797" cy="6354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Media Kit </a:t>
          </a:r>
          <a:endParaRPr lang="en-US" sz="1600" kern="1200" dirty="0"/>
        </a:p>
      </dsp:txBody>
      <dsp:txXfrm>
        <a:off x="3964314" y="2060664"/>
        <a:ext cx="910571" cy="598265"/>
      </dsp:txXfrm>
    </dsp:sp>
    <dsp:sp modelId="{124680F1-FEA7-4CC3-9515-ABF2305A8E98}">
      <dsp:nvSpPr>
        <dsp:cNvPr id="0" name=""/>
        <dsp:cNvSpPr/>
      </dsp:nvSpPr>
      <dsp:spPr>
        <a:xfrm>
          <a:off x="3945701" y="2775311"/>
          <a:ext cx="947797" cy="6354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</a:t>
          </a:r>
          <a:endParaRPr lang="en-US" sz="1600" kern="1200" dirty="0"/>
        </a:p>
      </dsp:txBody>
      <dsp:txXfrm>
        <a:off x="3964314" y="2793924"/>
        <a:ext cx="910571" cy="598265"/>
      </dsp:txXfrm>
    </dsp:sp>
    <dsp:sp modelId="{E47D8E9B-499E-403E-80A6-A21C531276E4}">
      <dsp:nvSpPr>
        <dsp:cNvPr id="0" name=""/>
        <dsp:cNvSpPr/>
      </dsp:nvSpPr>
      <dsp:spPr>
        <a:xfrm>
          <a:off x="3945701" y="3508571"/>
          <a:ext cx="947797" cy="6354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Packaging</a:t>
          </a:r>
          <a:endParaRPr lang="en-US" sz="1600" kern="1200" dirty="0"/>
        </a:p>
      </dsp:txBody>
      <dsp:txXfrm>
        <a:off x="3964314" y="3527184"/>
        <a:ext cx="910571" cy="598265"/>
      </dsp:txXfrm>
    </dsp:sp>
    <dsp:sp modelId="{5F16B08E-BD4B-4F92-BB4C-7AB146433432}">
      <dsp:nvSpPr>
        <dsp:cNvPr id="0" name=""/>
        <dsp:cNvSpPr/>
      </dsp:nvSpPr>
      <dsp:spPr>
        <a:xfrm>
          <a:off x="5100829" y="0"/>
          <a:ext cx="1184746" cy="43622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27432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Accounting and Admin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(8)</a:t>
          </a:r>
          <a:endParaRPr lang="en-US" sz="1800" kern="1200" dirty="0"/>
        </a:p>
      </dsp:txBody>
      <dsp:txXfrm>
        <a:off x="5100829" y="0"/>
        <a:ext cx="1184746" cy="1308685"/>
      </dsp:txXfrm>
    </dsp:sp>
    <dsp:sp modelId="{0D00C003-C094-45AB-9693-A74A67D9E0AB}">
      <dsp:nvSpPr>
        <dsp:cNvPr id="0" name=""/>
        <dsp:cNvSpPr/>
      </dsp:nvSpPr>
      <dsp:spPr>
        <a:xfrm>
          <a:off x="5219303" y="1309057"/>
          <a:ext cx="947797" cy="8570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AR</a:t>
          </a:r>
          <a:endParaRPr lang="en-US" sz="1600" kern="1200" dirty="0"/>
        </a:p>
      </dsp:txBody>
      <dsp:txXfrm>
        <a:off x="5244404" y="1334158"/>
        <a:ext cx="897595" cy="806812"/>
      </dsp:txXfrm>
    </dsp:sp>
    <dsp:sp modelId="{A79B5C63-A2AD-403A-A75A-2D743011C46B}">
      <dsp:nvSpPr>
        <dsp:cNvPr id="0" name=""/>
        <dsp:cNvSpPr/>
      </dsp:nvSpPr>
      <dsp:spPr>
        <a:xfrm>
          <a:off x="5219303" y="2297920"/>
          <a:ext cx="947797" cy="8570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AP</a:t>
          </a:r>
          <a:endParaRPr lang="en-US" sz="1600" kern="1200" dirty="0"/>
        </a:p>
      </dsp:txBody>
      <dsp:txXfrm>
        <a:off x="5244404" y="2323021"/>
        <a:ext cx="897595" cy="806812"/>
      </dsp:txXfrm>
    </dsp:sp>
    <dsp:sp modelId="{AF0D698E-1400-4766-8D19-5AB4978BB296}">
      <dsp:nvSpPr>
        <dsp:cNvPr id="0" name=""/>
        <dsp:cNvSpPr/>
      </dsp:nvSpPr>
      <dsp:spPr>
        <a:xfrm>
          <a:off x="5219303" y="3286782"/>
          <a:ext cx="947797" cy="8570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Financial reporting</a:t>
          </a:r>
          <a:endParaRPr lang="en-US" sz="1600" kern="1200" dirty="0"/>
        </a:p>
      </dsp:txBody>
      <dsp:txXfrm>
        <a:off x="5244404" y="3311883"/>
        <a:ext cx="897595" cy="806812"/>
      </dsp:txXfrm>
    </dsp:sp>
    <dsp:sp modelId="{6D7C4286-F6A3-49A7-8111-804BB92C008D}">
      <dsp:nvSpPr>
        <dsp:cNvPr id="0" name=""/>
        <dsp:cNvSpPr/>
      </dsp:nvSpPr>
      <dsp:spPr>
        <a:xfrm>
          <a:off x="6374431" y="0"/>
          <a:ext cx="1184746" cy="43622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27432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Social Media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(1)</a:t>
          </a:r>
          <a:endParaRPr lang="en-US" sz="1800" kern="1200" dirty="0"/>
        </a:p>
      </dsp:txBody>
      <dsp:txXfrm>
        <a:off x="6374431" y="0"/>
        <a:ext cx="1184746" cy="1308685"/>
      </dsp:txXfrm>
    </dsp:sp>
    <dsp:sp modelId="{D48BF355-EB46-4F25-B352-7B1E687A3ED8}">
      <dsp:nvSpPr>
        <dsp:cNvPr id="0" name=""/>
        <dsp:cNvSpPr/>
      </dsp:nvSpPr>
      <dsp:spPr>
        <a:xfrm>
          <a:off x="6492906" y="1308791"/>
          <a:ext cx="947797" cy="6354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Forum seeding</a:t>
          </a:r>
          <a:endParaRPr lang="en-US" sz="1600" kern="1200" dirty="0"/>
        </a:p>
      </dsp:txBody>
      <dsp:txXfrm>
        <a:off x="6511519" y="1327404"/>
        <a:ext cx="910571" cy="598265"/>
      </dsp:txXfrm>
    </dsp:sp>
    <dsp:sp modelId="{D3A49CE7-24F7-4C31-AE8A-51CAF5177690}">
      <dsp:nvSpPr>
        <dsp:cNvPr id="0" name=""/>
        <dsp:cNvSpPr/>
      </dsp:nvSpPr>
      <dsp:spPr>
        <a:xfrm>
          <a:off x="6492906" y="2042051"/>
          <a:ext cx="947797" cy="6354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Earned Media </a:t>
          </a:r>
          <a:endParaRPr lang="en-US" sz="1600" kern="1200" dirty="0"/>
        </a:p>
      </dsp:txBody>
      <dsp:txXfrm>
        <a:off x="6511519" y="2060664"/>
        <a:ext cx="910571" cy="598265"/>
      </dsp:txXfrm>
    </dsp:sp>
    <dsp:sp modelId="{3C1C6409-8049-4E0E-BBF4-ABC226EB25FE}">
      <dsp:nvSpPr>
        <dsp:cNvPr id="0" name=""/>
        <dsp:cNvSpPr/>
      </dsp:nvSpPr>
      <dsp:spPr>
        <a:xfrm>
          <a:off x="6492906" y="2775311"/>
          <a:ext cx="947797" cy="6354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Clients FB page </a:t>
          </a:r>
          <a:r>
            <a:rPr lang="en-US" sz="1400" kern="1200" dirty="0" err="1" smtClean="0"/>
            <a:t>mgmt</a:t>
          </a:r>
          <a:r>
            <a:rPr lang="en-US" sz="1400" kern="1200" dirty="0" smtClean="0"/>
            <a:t> </a:t>
          </a:r>
          <a:endParaRPr lang="en-US" sz="1400" kern="1200" dirty="0"/>
        </a:p>
      </dsp:txBody>
      <dsp:txXfrm>
        <a:off x="6511519" y="2793924"/>
        <a:ext cx="910571" cy="598265"/>
      </dsp:txXfrm>
    </dsp:sp>
    <dsp:sp modelId="{133425F3-29B1-4FFA-B572-FFD1E5CDCE74}">
      <dsp:nvSpPr>
        <dsp:cNvPr id="0" name=""/>
        <dsp:cNvSpPr/>
      </dsp:nvSpPr>
      <dsp:spPr>
        <a:xfrm>
          <a:off x="6492906" y="3508571"/>
          <a:ext cx="947797" cy="6354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Reporting</a:t>
          </a:r>
          <a:endParaRPr lang="en-US" sz="1600" kern="1200" dirty="0"/>
        </a:p>
      </dsp:txBody>
      <dsp:txXfrm>
        <a:off x="6511519" y="3527184"/>
        <a:ext cx="910571" cy="598265"/>
      </dsp:txXfrm>
    </dsp:sp>
    <dsp:sp modelId="{72369920-75F6-4D3D-B612-6D197DB43FC5}">
      <dsp:nvSpPr>
        <dsp:cNvPr id="0" name=""/>
        <dsp:cNvSpPr/>
      </dsp:nvSpPr>
      <dsp:spPr>
        <a:xfrm>
          <a:off x="7648033" y="0"/>
          <a:ext cx="1184746" cy="43622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27432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Direct Response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(2)</a:t>
          </a:r>
          <a:endParaRPr lang="en-US" sz="1800" kern="1200" dirty="0"/>
        </a:p>
      </dsp:txBody>
      <dsp:txXfrm>
        <a:off x="7648033" y="0"/>
        <a:ext cx="1184746" cy="1308685"/>
      </dsp:txXfrm>
    </dsp:sp>
    <dsp:sp modelId="{E3595C0D-BDB4-4DA0-B772-4239161BF39A}">
      <dsp:nvSpPr>
        <dsp:cNvPr id="0" name=""/>
        <dsp:cNvSpPr/>
      </dsp:nvSpPr>
      <dsp:spPr>
        <a:xfrm>
          <a:off x="7766508" y="1309057"/>
          <a:ext cx="947797" cy="8570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274320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CPC</a:t>
          </a:r>
          <a:endParaRPr lang="en-US" sz="1600" kern="1200" dirty="0"/>
        </a:p>
      </dsp:txBody>
      <dsp:txXfrm>
        <a:off x="7791609" y="1334158"/>
        <a:ext cx="897595" cy="806812"/>
      </dsp:txXfrm>
    </dsp:sp>
    <dsp:sp modelId="{BDC44D87-F443-4ED5-8F29-9E8F39B6EEB0}">
      <dsp:nvSpPr>
        <dsp:cNvPr id="0" name=""/>
        <dsp:cNvSpPr/>
      </dsp:nvSpPr>
      <dsp:spPr>
        <a:xfrm>
          <a:off x="7766508" y="2297920"/>
          <a:ext cx="947797" cy="8570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274320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CPL</a:t>
          </a:r>
          <a:endParaRPr lang="en-US" sz="1600" kern="1200" dirty="0"/>
        </a:p>
      </dsp:txBody>
      <dsp:txXfrm>
        <a:off x="7791609" y="2323021"/>
        <a:ext cx="897595" cy="806812"/>
      </dsp:txXfrm>
    </dsp:sp>
    <dsp:sp modelId="{02154BA9-630D-47EF-B2C1-4F42C9F53009}">
      <dsp:nvSpPr>
        <dsp:cNvPr id="0" name=""/>
        <dsp:cNvSpPr/>
      </dsp:nvSpPr>
      <dsp:spPr>
        <a:xfrm>
          <a:off x="7766508" y="3286782"/>
          <a:ext cx="947797" cy="8570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274320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SEM</a:t>
          </a:r>
          <a:endParaRPr lang="en-US" sz="1600" kern="1200" dirty="0"/>
        </a:p>
      </dsp:txBody>
      <dsp:txXfrm>
        <a:off x="7791609" y="3311883"/>
        <a:ext cx="897595" cy="806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CBB83-91DA-4E4E-95D0-CEDE155A5CCB}">
      <dsp:nvSpPr>
        <dsp:cNvPr id="0" name=""/>
        <dsp:cNvSpPr/>
      </dsp:nvSpPr>
      <dsp:spPr>
        <a:xfrm>
          <a:off x="1936535" y="272"/>
          <a:ext cx="1384729" cy="6923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GM</a:t>
          </a:r>
          <a:endParaRPr lang="en-US" sz="2000" kern="1200" dirty="0"/>
        </a:p>
      </dsp:txBody>
      <dsp:txXfrm>
        <a:off x="1970333" y="34070"/>
        <a:ext cx="1317133" cy="624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34AF5-4AB9-5B41-A5B0-EC46529DD51A}" type="datetimeFigureOut">
              <a:rPr lang="en-US" smtClean="0"/>
              <a:t>10/8/14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56080-75E5-0A48-908C-71930AB30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08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312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" y="0"/>
            <a:ext cx="9118670" cy="6858000"/>
          </a:xfrm>
          <a:prstGeom prst="rect">
            <a:avLst/>
          </a:prstGeom>
        </p:spPr>
      </p:pic>
      <p:sp>
        <p:nvSpPr>
          <p:cNvPr id="2" name="Rounded Rectangle 1"/>
          <p:cNvSpPr/>
          <p:nvPr userDrawn="1"/>
        </p:nvSpPr>
        <p:spPr>
          <a:xfrm>
            <a:off x="0" y="76200"/>
            <a:ext cx="6096000" cy="1049550"/>
          </a:xfrm>
          <a:prstGeom prst="roundRect">
            <a:avLst/>
          </a:prstGeom>
          <a:solidFill>
            <a:srgbClr val="6AC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:\Users\Hadi\Desktop\Marketing\NetAd PPP\bar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" y="6705600"/>
            <a:ext cx="9143288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69"/>
            <a:ext cx="1651646" cy="10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2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21421-6A3E-4B46-91F1-B6E7B64EBF63}" type="datetimeFigureOut">
              <a:rPr lang="en-US" smtClean="0"/>
              <a:t>10/8/14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87DB4-0DB2-4449-B47B-DC99BE5D9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7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D5B7-D23A-404C-A4D4-FC02A78F9DE8}" type="datetime1">
              <a:rPr lang="en-US" smtClean="0"/>
              <a:t>10/8/14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CE14-20C8-4FE5-AB21-6422B0C4DA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7427" cy="103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764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21421-6A3E-4B46-91F1-B6E7B64EBF63}" type="datetimeFigureOut">
              <a:rPr lang="en-US" smtClean="0"/>
              <a:t>10/8/14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87DB4-0DB2-4449-B47B-DC99BE5D9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77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2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jpeg"/><Relationship Id="rId8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microsoft.com/office/2007/relationships/hdphoto" Target="../media/hdphoto1.wdp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3.png"/><Relationship Id="rId21" Type="http://schemas.openxmlformats.org/officeDocument/2006/relationships/image" Target="../media/image54.png"/><Relationship Id="rId22" Type="http://schemas.openxmlformats.org/officeDocument/2006/relationships/image" Target="../media/image55.png"/><Relationship Id="rId23" Type="http://schemas.openxmlformats.org/officeDocument/2006/relationships/image" Target="../media/image56.png"/><Relationship Id="rId24" Type="http://schemas.openxmlformats.org/officeDocument/2006/relationships/image" Target="../media/image57.png"/><Relationship Id="rId25" Type="http://schemas.openxmlformats.org/officeDocument/2006/relationships/image" Target="../media/image58.png"/><Relationship Id="rId26" Type="http://schemas.openxmlformats.org/officeDocument/2006/relationships/image" Target="../media/image59.png"/><Relationship Id="rId27" Type="http://schemas.openxmlformats.org/officeDocument/2006/relationships/image" Target="../media/image60.png"/><Relationship Id="rId28" Type="http://schemas.openxmlformats.org/officeDocument/2006/relationships/image" Target="../media/image61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30" Type="http://schemas.openxmlformats.org/officeDocument/2006/relationships/image" Target="../media/image63.png"/><Relationship Id="rId31" Type="http://schemas.openxmlformats.org/officeDocument/2006/relationships/image" Target="../media/image64.jpeg"/><Relationship Id="rId32" Type="http://schemas.openxmlformats.org/officeDocument/2006/relationships/image" Target="../media/image65.jpeg"/><Relationship Id="rId9" Type="http://schemas.openxmlformats.org/officeDocument/2006/relationships/image" Target="../media/image42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33" Type="http://schemas.openxmlformats.org/officeDocument/2006/relationships/image" Target="../media/image66.jpeg"/><Relationship Id="rId34" Type="http://schemas.openxmlformats.org/officeDocument/2006/relationships/image" Target="../media/image67.png"/><Relationship Id="rId35" Type="http://schemas.openxmlformats.org/officeDocument/2006/relationships/image" Target="../media/image68.jpeg"/><Relationship Id="rId36" Type="http://schemas.openxmlformats.org/officeDocument/2006/relationships/image" Target="../media/image69.jpe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37" Type="http://schemas.openxmlformats.org/officeDocument/2006/relationships/image" Target="../media/image70.jpeg"/><Relationship Id="rId38" Type="http://schemas.openxmlformats.org/officeDocument/2006/relationships/image" Target="../media/image7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518" y="2062803"/>
            <a:ext cx="4762964" cy="273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Hadi\Desktop\Marketing\NetAd PPP\b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" y="6705600"/>
            <a:ext cx="9143288" cy="1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Hadi\Desktop\Marketing\NetAd PPP\b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-2"/>
            <a:ext cx="9143288" cy="15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370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304800"/>
            <a:ext cx="3092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Myriad Pro" pitchFamily="34" charset="0"/>
              </a:rPr>
              <a:t>Org. Structure</a:t>
            </a:r>
            <a:endParaRPr lang="en-US" sz="36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54218921"/>
              </p:ext>
            </p:extLst>
          </p:nvPr>
        </p:nvGraphicFramePr>
        <p:xfrm>
          <a:off x="152400" y="2114716"/>
          <a:ext cx="8839200" cy="4362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295561"/>
              </p:ext>
            </p:extLst>
          </p:nvPr>
        </p:nvGraphicFramePr>
        <p:xfrm>
          <a:off x="1905000" y="1288290"/>
          <a:ext cx="5257800" cy="692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2812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DF62CE14-20C8-4FE5-AB21-6422B0C4DA3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60" y="1371600"/>
            <a:ext cx="851534" cy="965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20" y="2660971"/>
            <a:ext cx="842758" cy="995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39" y="4038600"/>
            <a:ext cx="842271" cy="1001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/>
          <a:stretch/>
        </p:blipFill>
        <p:spPr bwMode="auto">
          <a:xfrm>
            <a:off x="5037221" y="1371600"/>
            <a:ext cx="826127" cy="1003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71600" y="1371600"/>
            <a:ext cx="2739753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smtClean="0"/>
              <a:t>Omar is the GM of NetAdvantage. Omar is a digital </a:t>
            </a:r>
            <a:r>
              <a:rPr lang="en-US" sz="900" dirty="0"/>
              <a:t>marketing specialist having an experience of more than nine years in one of the </a:t>
            </a:r>
            <a:r>
              <a:rPr lang="en-US" sz="900" dirty="0" smtClean="0"/>
              <a:t>fastest developing</a:t>
            </a:r>
            <a:r>
              <a:rPr lang="en-US" sz="900" dirty="0"/>
              <a:t> </a:t>
            </a:r>
            <a:r>
              <a:rPr lang="en-US" sz="900" dirty="0" smtClean="0"/>
              <a:t>industries in the region.</a:t>
            </a:r>
            <a:r>
              <a:rPr lang="en-US" sz="900" dirty="0"/>
              <a:t> </a:t>
            </a:r>
            <a:r>
              <a:rPr lang="en-US" sz="900" dirty="0" smtClean="0"/>
              <a:t>Omar </a:t>
            </a:r>
            <a:r>
              <a:rPr lang="en-US" sz="900" dirty="0"/>
              <a:t>has </a:t>
            </a:r>
            <a:r>
              <a:rPr lang="en-US" sz="900" dirty="0" smtClean="0"/>
              <a:t>360-degrees </a:t>
            </a:r>
            <a:r>
              <a:rPr lang="en-US" sz="900" dirty="0"/>
              <a:t>experience </a:t>
            </a:r>
            <a:r>
              <a:rPr lang="en-US" sz="900" dirty="0" smtClean="0"/>
              <a:t>in all aspects </a:t>
            </a:r>
            <a:r>
              <a:rPr lang="en-US" sz="900" dirty="0"/>
              <a:t>of digital advertising life cycle from building the </a:t>
            </a:r>
            <a:r>
              <a:rPr lang="en-US" sz="900" dirty="0" smtClean="0"/>
              <a:t>strategy, pitching</a:t>
            </a:r>
            <a:r>
              <a:rPr lang="en-US" sz="900" dirty="0"/>
              <a:t>, buying </a:t>
            </a:r>
            <a:r>
              <a:rPr lang="en-US" sz="900" dirty="0" smtClean="0"/>
              <a:t>inventory,  </a:t>
            </a:r>
            <a:r>
              <a:rPr lang="en-US" sz="900" dirty="0"/>
              <a:t>launching and reporting online campaign for international/local </a:t>
            </a:r>
            <a:r>
              <a:rPr lang="en-US" sz="900" dirty="0" smtClean="0"/>
              <a:t>advertisers.</a:t>
            </a:r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395174" y="2352848"/>
            <a:ext cx="7144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Omar </a:t>
            </a:r>
            <a:r>
              <a:rPr lang="en-US" sz="900" dirty="0" err="1" smtClean="0"/>
              <a:t>Hariz</a:t>
            </a:r>
            <a:endParaRPr 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1339979" y="4193497"/>
            <a:ext cx="2764958" cy="1061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err="1" smtClean="0"/>
              <a:t>Muheeb</a:t>
            </a:r>
            <a:r>
              <a:rPr lang="en-US" sz="900" dirty="0" smtClean="0"/>
              <a:t> is the Country Sales Manager in KSA for NetAdvantage. </a:t>
            </a:r>
            <a:r>
              <a:rPr lang="en-US" sz="900" dirty="0" err="1" smtClean="0"/>
              <a:t>Muheeb</a:t>
            </a:r>
            <a:r>
              <a:rPr lang="en-US" sz="900" dirty="0" smtClean="0"/>
              <a:t> has a diverse background, having worked as Electronics Engineer and Project Manager for multiple </a:t>
            </a:r>
            <a:r>
              <a:rPr lang="en-US" sz="900" dirty="0" err="1" smtClean="0"/>
              <a:t>telco</a:t>
            </a:r>
            <a:r>
              <a:rPr lang="en-US" sz="900" dirty="0" smtClean="0"/>
              <a:t> operators in the region. In 2009 he joined NetAdvantage as an Account Executive in KSA. He signed up big customers and exceeded targets, thus becoming country manager in 2011.</a:t>
            </a:r>
            <a:endParaRPr 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1371600" y="2810446"/>
            <a:ext cx="2764958" cy="1061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err="1" smtClean="0"/>
              <a:t>Zada</a:t>
            </a:r>
            <a:r>
              <a:rPr lang="en-US" sz="900" dirty="0" smtClean="0"/>
              <a:t> is the Head of Client Servicing at NetAdvantage.</a:t>
            </a:r>
            <a:r>
              <a:rPr lang="en-US" sz="900" dirty="0"/>
              <a:t> </a:t>
            </a:r>
            <a:r>
              <a:rPr lang="en-US" sz="900" dirty="0" smtClean="0"/>
              <a:t>With </a:t>
            </a:r>
            <a:r>
              <a:rPr lang="en-US" sz="900" dirty="0"/>
              <a:t>9 years of extensive experience across the digital advertising industry within client servicing, sales, media planning, media buying/planning, business development, research, social media, digital media analysis, team management, 3</a:t>
            </a:r>
            <a:r>
              <a:rPr lang="en-US" sz="900" baseline="30000" dirty="0"/>
              <a:t>rd</a:t>
            </a:r>
            <a:r>
              <a:rPr lang="en-US" sz="900" dirty="0"/>
              <a:t> party systems, CMS and more</a:t>
            </a:r>
            <a:r>
              <a:rPr lang="en-US" sz="900" dirty="0" smtClean="0"/>
              <a:t>.</a:t>
            </a:r>
            <a:endParaRPr 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6035124" y="2758284"/>
            <a:ext cx="2764958" cy="10618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smtClean="0"/>
              <a:t>Bashir is the Head of Sales and Operations in Jordan. A </a:t>
            </a:r>
            <a:r>
              <a:rPr lang="en-US" sz="900" dirty="0"/>
              <a:t>Certified Business Manager who specialized in general management/ operations management/ marketing management/quality and process/ management/ human resources management/ finance/ accounting/ information technology/ corporate control/international business</a:t>
            </a:r>
            <a:r>
              <a:rPr lang="en-US" sz="900" dirty="0" smtClean="0"/>
              <a:t>.</a:t>
            </a:r>
            <a:endParaRPr 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6035124" y="4038600"/>
            <a:ext cx="276495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err="1" smtClean="0"/>
              <a:t>Nicerin</a:t>
            </a:r>
            <a:r>
              <a:rPr lang="en-US" sz="900" dirty="0" smtClean="0"/>
              <a:t> is the Direct </a:t>
            </a:r>
            <a:r>
              <a:rPr lang="en-US" sz="900" dirty="0"/>
              <a:t>Response </a:t>
            </a:r>
            <a:r>
              <a:rPr lang="en-US" sz="900" dirty="0" smtClean="0"/>
              <a:t>Manager at NetAdvantage. In her role she handles managing Google </a:t>
            </a:r>
            <a:r>
              <a:rPr lang="en-US" sz="900" dirty="0"/>
              <a:t>search and display campaigns – optimizations, proposals and performance strategy </a:t>
            </a:r>
            <a:r>
              <a:rPr lang="en-US" sz="900" dirty="0" smtClean="0"/>
              <a:t>planning Managing </a:t>
            </a:r>
            <a:r>
              <a:rPr lang="en-US" sz="900" dirty="0"/>
              <a:t>performance based campaigns running on premium networks to reach client's </a:t>
            </a:r>
            <a:r>
              <a:rPr lang="en-US" sz="900" dirty="0" smtClean="0"/>
              <a:t>KPIs Offering </a:t>
            </a:r>
            <a:r>
              <a:rPr lang="en-US" sz="900" dirty="0"/>
              <a:t>solutions for new and existing campaigns to improve performance based on our </a:t>
            </a:r>
            <a:r>
              <a:rPr lang="en-US" sz="900" dirty="0" smtClean="0"/>
              <a:t>portfolio. </a:t>
            </a:r>
            <a:endParaRPr 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6035124" y="1358737"/>
            <a:ext cx="276495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smtClean="0"/>
              <a:t>Georges is the Head of Sales and Operations in Bahrain. With </a:t>
            </a:r>
            <a:r>
              <a:rPr lang="en-US" sz="900" dirty="0"/>
              <a:t>Marketing and Advertising background. </a:t>
            </a:r>
            <a:r>
              <a:rPr lang="en-US" sz="900" dirty="0" smtClean="0"/>
              <a:t>Currently </a:t>
            </a:r>
            <a:r>
              <a:rPr lang="en-US" sz="900" dirty="0"/>
              <a:t>the Country Sales Manager of Net Advantage Bahrain since 2010</a:t>
            </a:r>
            <a:r>
              <a:rPr lang="en-US" sz="900" dirty="0" smtClean="0"/>
              <a:t>. 2009-2010</a:t>
            </a:r>
            <a:r>
              <a:rPr lang="en-US" sz="900" dirty="0"/>
              <a:t>: Account Executive – Waseet Publication Bahrain </a:t>
            </a:r>
            <a:r>
              <a:rPr lang="en-US" sz="900" dirty="0" smtClean="0"/>
              <a:t>Project </a:t>
            </a:r>
            <a:r>
              <a:rPr lang="en-US" sz="900" dirty="0"/>
              <a:t>Manager – Waseet </a:t>
            </a:r>
            <a:r>
              <a:rPr lang="en-US" sz="900" dirty="0" smtClean="0"/>
              <a:t>TV  </a:t>
            </a:r>
            <a:r>
              <a:rPr lang="en-US" sz="900" dirty="0"/>
              <a:t>Agent for Bahrain Guinness World </a:t>
            </a:r>
            <a:r>
              <a:rPr lang="en-US" sz="900" dirty="0" smtClean="0"/>
              <a:t>Record. 2008-2009</a:t>
            </a:r>
            <a:r>
              <a:rPr lang="en-US" sz="900" dirty="0"/>
              <a:t>: Assistant Manager – Christian Dior Boutique </a:t>
            </a:r>
            <a:r>
              <a:rPr lang="en-US" sz="900" dirty="0" smtClean="0"/>
              <a:t>Bahrain Sales </a:t>
            </a:r>
            <a:r>
              <a:rPr lang="en-US" sz="900" dirty="0"/>
              <a:t>Advisor – Christian Dior Boutique Abu Dhabi </a:t>
            </a:r>
            <a:r>
              <a:rPr lang="en-US" sz="900" dirty="0" smtClean="0"/>
              <a:t>. </a:t>
            </a:r>
            <a:endParaRPr 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215146" y="5164962"/>
            <a:ext cx="10744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Muheeb Tarawneh</a:t>
            </a:r>
            <a:endParaRPr 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4960432" y="2359968"/>
            <a:ext cx="9831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Georges Zakhour</a:t>
            </a:r>
            <a:endParaRPr lang="en-US" sz="900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290" y="4023150"/>
            <a:ext cx="909205" cy="10810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4992466" y="5193664"/>
            <a:ext cx="915635" cy="173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Nicerin Sadouki</a:t>
            </a:r>
            <a:endParaRPr 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395174" y="3686303"/>
            <a:ext cx="684803" cy="2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Zada Hassi</a:t>
            </a:r>
            <a:endParaRPr lang="en-US" sz="900" dirty="0"/>
          </a:p>
        </p:txBody>
      </p:sp>
      <p:pic>
        <p:nvPicPr>
          <p:cNvPr id="1037" name="Picture 13" descr="C:\Users\luisa\AppData\Local\Microsoft\Windows\Temporary Internet Files\Content.Outlook\HRSJYMVB\181747_10150187404562178_4079817_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05" t="9185" r="12162" b="53304"/>
          <a:stretch/>
        </p:blipFill>
        <p:spPr bwMode="auto">
          <a:xfrm>
            <a:off x="4968290" y="2668645"/>
            <a:ext cx="889323" cy="987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5" name="TextBox 34"/>
          <p:cNvSpPr txBox="1"/>
          <p:nvPr/>
        </p:nvSpPr>
        <p:spPr>
          <a:xfrm>
            <a:off x="5029200" y="3686303"/>
            <a:ext cx="827796" cy="173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Bashir Mraish</a:t>
            </a:r>
            <a:endParaRPr 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1676400" y="304800"/>
            <a:ext cx="1285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Myriad Pro" pitchFamily="34" charset="0"/>
              </a:rPr>
              <a:t>Team</a:t>
            </a:r>
            <a:endParaRPr lang="en-US" sz="3600" b="1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606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304800"/>
            <a:ext cx="2488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chemeClr val="bg1"/>
                </a:solidFill>
                <a:latin typeface="Myriad Pro" pitchFamily="34" charset="0"/>
              </a:rPr>
              <a:t>NetAd</a:t>
            </a:r>
            <a:r>
              <a:rPr lang="en-US" sz="3600" b="1" dirty="0" smtClean="0">
                <a:solidFill>
                  <a:schemeClr val="bg1"/>
                </a:solidFill>
                <a:latin typeface="Myriad Pro" pitchFamily="34" charset="0"/>
              </a:rPr>
              <a:t> R&amp;D</a:t>
            </a:r>
            <a:endParaRPr lang="en-US" sz="36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447800"/>
            <a:ext cx="678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Net Advantage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empowered the digital marketing industry by MENA by creating and implementing innovative advertising tools and approaches to help conversions for Clients … the list is long but we will mention :  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Myriad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2286000"/>
            <a:ext cx="548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“Net </a:t>
            </a:r>
            <a:r>
              <a:rPr lang="en-US" sz="2000" i="1" dirty="0"/>
              <a:t>Advantage winning the best creation of </a:t>
            </a:r>
            <a:r>
              <a:rPr lang="en-US" sz="2000" i="1" dirty="0" smtClean="0"/>
              <a:t>interactive banner in 2012” </a:t>
            </a:r>
            <a:endParaRPr lang="en-US" sz="2000" i="1" dirty="0"/>
          </a:p>
          <a:p>
            <a:endParaRPr lang="en-US" sz="20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644" y="2870636"/>
            <a:ext cx="2866161" cy="13328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96412" y="2990443"/>
            <a:ext cx="38101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i="1" dirty="0" smtClean="0"/>
              <a:t>“</a:t>
            </a:r>
            <a:r>
              <a:rPr lang="en-US" sz="1600" i="1" dirty="0" err="1" smtClean="0"/>
              <a:t>Vivaki</a:t>
            </a:r>
            <a:r>
              <a:rPr lang="en-US" sz="1600" i="1" dirty="0" smtClean="0"/>
              <a:t> </a:t>
            </a:r>
            <a:r>
              <a:rPr lang="en-US" sz="1600" i="1" dirty="0"/>
              <a:t>announced "Tri-ad", initially proposed by Net Advantage, as the winning ad </a:t>
            </a:r>
            <a:r>
              <a:rPr lang="en-US" sz="1600" i="1" dirty="0" err="1"/>
              <a:t>model."After</a:t>
            </a:r>
            <a:r>
              <a:rPr lang="en-US" sz="1600" i="1" dirty="0"/>
              <a:t> several rounds of intense research, </a:t>
            </a:r>
            <a:r>
              <a:rPr lang="en-US" sz="1600" i="1" dirty="0" err="1"/>
              <a:t>Vivaki</a:t>
            </a:r>
            <a:r>
              <a:rPr lang="en-US" sz="1600" i="1" dirty="0"/>
              <a:t> announced that the Tri-Ad is an optimal model for an exceptional consumer engaging </a:t>
            </a:r>
            <a:r>
              <a:rPr lang="en-US" sz="1600" i="1" dirty="0" smtClean="0"/>
              <a:t>experience”</a:t>
            </a:r>
            <a:endParaRPr lang="en-US" sz="1600" i="1" dirty="0"/>
          </a:p>
          <a:p>
            <a:pPr algn="just"/>
            <a:endParaRPr lang="en-US" sz="1600" i="1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958" y="5399908"/>
            <a:ext cx="3332440" cy="47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491509" y="5226050"/>
            <a:ext cx="26044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“Net </a:t>
            </a:r>
            <a:r>
              <a:rPr lang="en-US" sz="1600" dirty="0"/>
              <a:t>Advantage  created the best performing convergence platform for P&amp;</a:t>
            </a:r>
            <a:r>
              <a:rPr lang="en-US" sz="1600" dirty="0" smtClean="0"/>
              <a:t>G ,</a:t>
            </a:r>
          </a:p>
          <a:p>
            <a:r>
              <a:rPr lang="en-US" sz="1600" dirty="0" smtClean="0">
                <a:solidFill>
                  <a:srgbClr val="EC881C"/>
                </a:solidFill>
              </a:rPr>
              <a:t> </a:t>
            </a:r>
            <a:r>
              <a:rPr lang="en-US" sz="1600" dirty="0" err="1">
                <a:solidFill>
                  <a:srgbClr val="EC881C"/>
                </a:solidFill>
              </a:rPr>
              <a:t>AdIndex</a:t>
            </a:r>
            <a:r>
              <a:rPr lang="en-US" sz="1600" baseline="30000" dirty="0">
                <a:solidFill>
                  <a:srgbClr val="EC881C"/>
                </a:solidFill>
              </a:rPr>
              <a:t>®</a:t>
            </a:r>
            <a:r>
              <a:rPr lang="en-US" sz="1600" dirty="0">
                <a:solidFill>
                  <a:srgbClr val="EC881C"/>
                </a:solidFill>
              </a:rPr>
              <a:t> Advertising Effectiveness</a:t>
            </a:r>
          </a:p>
          <a:p>
            <a:r>
              <a:rPr lang="en-US" sz="1600" dirty="0" smtClean="0"/>
              <a:t> </a:t>
            </a:r>
            <a:endParaRPr lang="en-US" sz="1600" dirty="0"/>
          </a:p>
          <a:p>
            <a:endParaRPr lang="en-US" sz="16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-199022" y="4712831"/>
            <a:ext cx="3962400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  <a:defRPr/>
            </a:pPr>
            <a:r>
              <a:rPr lang="en-US" sz="1600" i="1" dirty="0" smtClean="0"/>
              <a:t>“AFF Arab football fantasy </a:t>
            </a:r>
            <a:r>
              <a:rPr lang="en-US" sz="1600" b="1" i="1" dirty="0">
                <a:solidFill>
                  <a:srgbClr val="EC881C"/>
                </a:solidFill>
              </a:rPr>
              <a:t>Gillette Fusion/Head &amp; Shoulders/Hugo Boss</a:t>
            </a:r>
          </a:p>
          <a:p>
            <a:pPr algn="ctr">
              <a:buFontTx/>
              <a:buNone/>
              <a:defRPr/>
            </a:pPr>
            <a:r>
              <a:rPr lang="en-US" sz="1050" dirty="0">
                <a:solidFill>
                  <a:srgbClr val="EC881C"/>
                </a:solidFill>
              </a:rPr>
              <a:t>June 24, 2011</a:t>
            </a:r>
          </a:p>
          <a:p>
            <a:endParaRPr lang="en-US" sz="1600" i="1" dirty="0"/>
          </a:p>
        </p:txBody>
      </p:sp>
      <p:pic>
        <p:nvPicPr>
          <p:cNvPr id="11" name="Picture 10" descr="Screen Shot 2013-09-08 at 12.01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495800"/>
            <a:ext cx="2492958" cy="2107534"/>
          </a:xfrm>
          <a:prstGeom prst="rect">
            <a:avLst/>
          </a:prstGeom>
        </p:spPr>
      </p:pic>
      <p:pic>
        <p:nvPicPr>
          <p:cNvPr id="12" name="Picture 11" descr="Screen Shot 2013-09-08 at 12.02.5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90" y="76200"/>
            <a:ext cx="1786816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40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304800"/>
            <a:ext cx="2488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chemeClr val="bg1"/>
                </a:solidFill>
                <a:latin typeface="Myriad Pro" pitchFamily="34" charset="0"/>
              </a:rPr>
              <a:t>NetAd</a:t>
            </a:r>
            <a:r>
              <a:rPr lang="en-US" sz="3600" b="1" dirty="0" smtClean="0">
                <a:solidFill>
                  <a:schemeClr val="bg1"/>
                </a:solidFill>
                <a:latin typeface="Myriad Pro" pitchFamily="34" charset="0"/>
              </a:rPr>
              <a:t> R&amp;D</a:t>
            </a:r>
            <a:endParaRPr lang="en-US" sz="36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52400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Net Advantage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empowered the digital marketing industry by MENA by creating and implementing innovative advertising tools and approaches to help conversions for Clients … the list is long but we will mention :  </a:t>
            </a:r>
            <a:endParaRPr lang="en-US" dirty="0">
              <a:solidFill>
                <a:schemeClr val="bg1">
                  <a:lumMod val="50000"/>
                </a:schemeClr>
              </a:solidFill>
              <a:latin typeface="Myriad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29200" y="282833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“bubble Ads contextual advertising ” </a:t>
            </a:r>
            <a:endParaRPr lang="en-US" sz="2000" i="1" dirty="0"/>
          </a:p>
          <a:p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181600" y="35814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Bubble Ad is an advertising opportunity for advertisers allowing them to place their ads on a floating Ad that appears above a specific keyword</a:t>
            </a:r>
            <a:r>
              <a:rPr lang="en-US" i="1" dirty="0" smtClean="0"/>
              <a:t>.</a:t>
            </a:r>
          </a:p>
          <a:p>
            <a:endParaRPr lang="en-US" i="1" dirty="0"/>
          </a:p>
          <a:p>
            <a:r>
              <a:rPr lang="en-US" i="1" dirty="0" smtClean="0"/>
              <a:t>Average CTR 1.6  </a:t>
            </a:r>
            <a:endParaRPr lang="en-US" i="1" dirty="0"/>
          </a:p>
          <a:p>
            <a:endParaRPr lang="en-US" dirty="0"/>
          </a:p>
        </p:txBody>
      </p:sp>
      <p:pic>
        <p:nvPicPr>
          <p:cNvPr id="7" name="Picture 6" descr="Screen Shot 2013-09-07 at 11.56.1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0" r="13771" b="1141"/>
          <a:stretch/>
        </p:blipFill>
        <p:spPr>
          <a:xfrm>
            <a:off x="304800" y="2514600"/>
            <a:ext cx="4191000" cy="381984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4294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304800"/>
            <a:ext cx="3224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Myriad Pro" pitchFamily="34" charset="0"/>
              </a:rPr>
              <a:t>Pricing Models</a:t>
            </a:r>
            <a:endParaRPr lang="en-US" sz="36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143000" y="1371600"/>
            <a:ext cx="2057400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Agency </a:t>
            </a:r>
            <a:endParaRPr lang="en-US" sz="2000" dirty="0"/>
          </a:p>
        </p:txBody>
      </p:sp>
      <p:sp>
        <p:nvSpPr>
          <p:cNvPr id="5" name="Rounded Rectangle 4"/>
          <p:cNvSpPr/>
          <p:nvPr/>
        </p:nvSpPr>
        <p:spPr>
          <a:xfrm>
            <a:off x="3124200" y="2971800"/>
            <a:ext cx="2057400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Net Advantage </a:t>
            </a:r>
            <a:endParaRPr lang="en-US" sz="2000" dirty="0"/>
          </a:p>
        </p:txBody>
      </p:sp>
      <p:sp>
        <p:nvSpPr>
          <p:cNvPr id="6" name="Rounded Rectangle 5"/>
          <p:cNvSpPr/>
          <p:nvPr/>
        </p:nvSpPr>
        <p:spPr>
          <a:xfrm>
            <a:off x="1295400" y="4343400"/>
            <a:ext cx="2057400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Publisher exclusive  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5486400" y="1371600"/>
            <a:ext cx="2057400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Direct client  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5486400" y="4343400"/>
            <a:ext cx="2057400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Planning &amp; Management </a:t>
            </a:r>
          </a:p>
        </p:txBody>
      </p:sp>
      <p:cxnSp>
        <p:nvCxnSpPr>
          <p:cNvPr id="11" name="Straight Arrow Connector 10"/>
          <p:cNvCxnSpPr>
            <a:stCxn id="4" idx="2"/>
            <a:endCxn id="5" idx="0"/>
          </p:cNvCxnSpPr>
          <p:nvPr/>
        </p:nvCxnSpPr>
        <p:spPr>
          <a:xfrm>
            <a:off x="2171700" y="2133600"/>
            <a:ext cx="1981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5" idx="0"/>
          </p:cNvCxnSpPr>
          <p:nvPr/>
        </p:nvCxnSpPr>
        <p:spPr>
          <a:xfrm flipH="1">
            <a:off x="4152900" y="2133600"/>
            <a:ext cx="2362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  <a:endCxn id="6" idx="0"/>
          </p:cNvCxnSpPr>
          <p:nvPr/>
        </p:nvCxnSpPr>
        <p:spPr>
          <a:xfrm flipH="1">
            <a:off x="2324100" y="3733800"/>
            <a:ext cx="18288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2"/>
            <a:endCxn id="9" idx="0"/>
          </p:cNvCxnSpPr>
          <p:nvPr/>
        </p:nvCxnSpPr>
        <p:spPr>
          <a:xfrm>
            <a:off x="4152900" y="3733800"/>
            <a:ext cx="2362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04800" y="5410200"/>
            <a:ext cx="815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Agencies retain 15% from clients booking as agency commission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Net Advantage received booking less 15% agency commission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Net advantage book with exclusive publisher and retain 40% ( after agency commission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Exclusive publisher receive 60 % of booking after the 15% agency commission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05000" y="2209800"/>
            <a:ext cx="68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-15%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828800" y="3962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7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304800"/>
            <a:ext cx="288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Myriad Pro" pitchFamily="34" charset="0"/>
              </a:rPr>
              <a:t>Pricing Models</a:t>
            </a:r>
            <a:endParaRPr lang="en-US" sz="32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5562600"/>
            <a:ext cx="861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 </a:t>
            </a:r>
          </a:p>
          <a:p>
            <a:pPr algn="ctr"/>
            <a:r>
              <a:rPr lang="en-US" sz="2000" dirty="0"/>
              <a:t>The average rebate or volume rebate varies between 13%-16% as an overall 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248400" y="1447800"/>
            <a:ext cx="2819400" cy="1752600"/>
          </a:xfrm>
          <a:prstGeom prst="wedgeRoundRectCallout">
            <a:avLst>
              <a:gd name="adj1" fmla="val -49087"/>
              <a:gd name="adj2" fmla="val 94840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Agencies contractually commit with Net Advantage </a:t>
            </a:r>
            <a:r>
              <a:rPr lang="en-US" sz="2000" dirty="0">
                <a:solidFill>
                  <a:srgbClr val="C00000"/>
                </a:solidFill>
              </a:rPr>
              <a:t>on annual </a:t>
            </a:r>
            <a:r>
              <a:rPr lang="en-US" sz="2000" dirty="0">
                <a:solidFill>
                  <a:schemeClr val="tx1"/>
                </a:solidFill>
              </a:rPr>
              <a:t>spending 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2000" y="3505200"/>
            <a:ext cx="7010400" cy="197643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560" tIns="35560" rIns="35560" bIns="35560" numCol="1" spcCol="127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 smtClean="0"/>
              <a:t>Net Advantage              </a:t>
            </a:r>
            <a:r>
              <a:rPr lang="en-US" sz="2800" dirty="0" smtClean="0"/>
              <a:t>Agencies </a:t>
            </a:r>
            <a:endParaRPr lang="en-US" sz="2800" dirty="0"/>
          </a:p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 kern="1200" dirty="0"/>
          </a:p>
        </p:txBody>
      </p:sp>
      <p:sp>
        <p:nvSpPr>
          <p:cNvPr id="15" name="Circular Arrow 14"/>
          <p:cNvSpPr/>
          <p:nvPr/>
        </p:nvSpPr>
        <p:spPr>
          <a:xfrm>
            <a:off x="2497667" y="2686116"/>
            <a:ext cx="4067142" cy="4067142"/>
          </a:xfrm>
          <a:prstGeom prst="circularArrow">
            <a:avLst>
              <a:gd name="adj1" fmla="val 9476"/>
              <a:gd name="adj2" fmla="val 684342"/>
              <a:gd name="adj3" fmla="val 18653762"/>
              <a:gd name="adj4" fmla="val 13061896"/>
              <a:gd name="adj5" fmla="val 11055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Circular Arrow 15"/>
          <p:cNvSpPr/>
          <p:nvPr/>
        </p:nvSpPr>
        <p:spPr>
          <a:xfrm>
            <a:off x="2514600" y="1619316"/>
            <a:ext cx="4067142" cy="4067142"/>
          </a:xfrm>
          <a:prstGeom prst="circularArrow">
            <a:avLst>
              <a:gd name="adj1" fmla="val 9476"/>
              <a:gd name="adj2" fmla="val 684342"/>
              <a:gd name="adj3" fmla="val 7853762"/>
              <a:gd name="adj4" fmla="val 2261896"/>
              <a:gd name="adj5" fmla="val 11055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Rounded Rectangular Callout 16"/>
          <p:cNvSpPr/>
          <p:nvPr/>
        </p:nvSpPr>
        <p:spPr>
          <a:xfrm flipH="1">
            <a:off x="135467" y="1474857"/>
            <a:ext cx="2830689" cy="1772355"/>
          </a:xfrm>
          <a:prstGeom prst="wedgeRoundRectCallout">
            <a:avLst>
              <a:gd name="adj1" fmla="val -42210"/>
              <a:gd name="adj2" fmla="val 90796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 Advantage reward the agencies with </a:t>
            </a:r>
            <a:r>
              <a:rPr lang="en-US" sz="2000" dirty="0">
                <a:solidFill>
                  <a:srgbClr val="C00000"/>
                </a:solidFill>
              </a:rPr>
              <a:t>a rebate </a:t>
            </a:r>
            <a:r>
              <a:rPr lang="en-US" sz="2000" dirty="0">
                <a:solidFill>
                  <a:schemeClr val="tx1"/>
                </a:solidFill>
              </a:rPr>
              <a:t>for the overall yearly volume booked 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891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268069"/>
            <a:ext cx="1738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Myriad Pro" pitchFamily="34" charset="0"/>
              </a:rPr>
              <a:t>Strategy</a:t>
            </a:r>
            <a:endParaRPr lang="en-US" sz="32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44780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We represent  niche in each audience profile. Our leading verticals fall into the following categories:</a:t>
            </a:r>
          </a:p>
        </p:txBody>
      </p:sp>
      <p:pic>
        <p:nvPicPr>
          <p:cNvPr id="22" name="Picture 3" descr="C:\Users\Hadi\Desktop\Marketing\NetAd PPP\circ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54" y="2114550"/>
            <a:ext cx="87249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94568" y="2686020"/>
            <a:ext cx="106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Myriad Pro" pitchFamily="34" charset="0"/>
              </a:rPr>
              <a:t>Finance</a:t>
            </a:r>
            <a:endParaRPr lang="en-US" sz="20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80785" y="2532132"/>
            <a:ext cx="1500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Myriad Pro" pitchFamily="34" charset="0"/>
              </a:rPr>
              <a:t>Luxury &amp;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Myriad Pro" pitchFamily="34" charset="0"/>
              </a:rPr>
              <a:t>Ecommerce</a:t>
            </a:r>
            <a:endParaRPr lang="en-US" sz="20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77202" y="2686020"/>
            <a:ext cx="82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Myriad Pro" pitchFamily="34" charset="0"/>
              </a:rPr>
              <a:t>Sport</a:t>
            </a:r>
            <a:endParaRPr lang="en-US" sz="20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00164" y="2686020"/>
            <a:ext cx="100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Myriad Pro" pitchFamily="34" charset="0"/>
              </a:rPr>
              <a:t>Female</a:t>
            </a:r>
            <a:endParaRPr lang="en-US" sz="20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27836" y="2686020"/>
            <a:ext cx="880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bg1"/>
                </a:solidFill>
                <a:latin typeface="Myriad Pro" pitchFamily="34" charset="0"/>
              </a:rPr>
              <a:t>Telcos</a:t>
            </a:r>
            <a:endParaRPr lang="en-US" sz="20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67133" y="2686020"/>
            <a:ext cx="945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Myriad Pro" pitchFamily="34" charset="0"/>
              </a:rPr>
              <a:t>Health</a:t>
            </a:r>
            <a:endParaRPr lang="en-US" sz="20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191000"/>
            <a:ext cx="5105400" cy="1779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8" y="4229070"/>
            <a:ext cx="5356012" cy="186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60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20" y="2614284"/>
            <a:ext cx="4594797" cy="3253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742182"/>
            <a:ext cx="746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Increase our </a:t>
            </a:r>
            <a:r>
              <a:rPr lang="en-US" sz="3200" dirty="0" smtClean="0">
                <a:solidFill>
                  <a:srgbClr val="FF0000"/>
                </a:solidFill>
              </a:rPr>
              <a:t>Sales team </a:t>
            </a:r>
            <a:r>
              <a:rPr lang="en-US" sz="3200" dirty="0"/>
              <a:t>and Geo Coverage </a:t>
            </a:r>
          </a:p>
          <a:p>
            <a:r>
              <a:rPr lang="en-US" sz="32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67200" y="2819400"/>
            <a:ext cx="457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/>
              <a:t>By increasing the number of Sales team Net Advantage can generate more revenue by tapping into direct client ( no agency representation ) expected revenue from direct clients is between $5M - $7M from KSA alone .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676400" y="268069"/>
            <a:ext cx="347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Myriad Pro" pitchFamily="34" charset="0"/>
              </a:rPr>
              <a:t>Required funding </a:t>
            </a:r>
            <a:endParaRPr lang="en-US" sz="3200" b="1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709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304800"/>
            <a:ext cx="347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Myriad Pro" pitchFamily="34" charset="0"/>
              </a:rPr>
              <a:t>Required funding </a:t>
            </a:r>
            <a:endParaRPr lang="en-US" sz="32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0020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Hire </a:t>
            </a:r>
            <a:r>
              <a:rPr lang="en-US" sz="2800" dirty="0" smtClean="0">
                <a:solidFill>
                  <a:srgbClr val="FF0000"/>
                </a:solidFill>
              </a:rPr>
              <a:t>Business Development and acquire more sites   </a:t>
            </a:r>
          </a:p>
          <a:p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43200"/>
            <a:ext cx="4292600" cy="32194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343400" y="2438400"/>
            <a:ext cx="457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50000"/>
              </a:lnSpc>
              <a:defRPr sz="2000"/>
            </a:lvl1pPr>
          </a:lstStyle>
          <a:p>
            <a:r>
              <a:rPr lang="en-US" dirty="0"/>
              <a:t>Business development resources to seek opportunities to further monetize the robust inventory  under Net advantage portfolio and to work </a:t>
            </a:r>
            <a:r>
              <a:rPr lang="en-US" dirty="0" smtClean="0"/>
              <a:t>on other </a:t>
            </a:r>
            <a:r>
              <a:rPr lang="en-US" dirty="0"/>
              <a:t>special </a:t>
            </a:r>
            <a:r>
              <a:rPr lang="en-US" dirty="0" smtClean="0"/>
              <a:t>projects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463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600200"/>
            <a:ext cx="678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Grow Net Advantage </a:t>
            </a:r>
            <a:r>
              <a:rPr lang="en-US" sz="3200" dirty="0" smtClean="0">
                <a:solidFill>
                  <a:srgbClr val="FF0000"/>
                </a:solidFill>
              </a:rPr>
              <a:t>Network  </a:t>
            </a:r>
            <a:r>
              <a:rPr lang="en-US" sz="3200" dirty="0" smtClean="0"/>
              <a:t>…</a:t>
            </a:r>
            <a:r>
              <a:rPr lang="en-US" sz="3200" dirty="0" smtClean="0">
                <a:solidFill>
                  <a:srgbClr val="FF0000"/>
                </a:solidFill>
              </a:rPr>
              <a:t>  </a:t>
            </a:r>
          </a:p>
          <a:p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038600" y="2362200"/>
            <a:ext cx="487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/>
              <a:t>Growing the Network vertically net advantage can offer a specialized exposure for clients ( financial network ,luxury network ,pharmaceutical , automotive etc..)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/>
              <a:t>Growing the Network geographically buy creating local network ( Kuwait or Qatar local network form top visited local sites per region )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4016421" cy="43397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76400" y="268069"/>
            <a:ext cx="347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Myriad Pro" pitchFamily="34" charset="0"/>
              </a:rPr>
              <a:t>Required funding </a:t>
            </a:r>
            <a:endParaRPr lang="en-US" sz="3200" b="1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803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105807"/>
            <a:ext cx="9144000" cy="3752193"/>
          </a:xfrm>
          <a:prstGeom prst="rect">
            <a:avLst/>
          </a:prstGeom>
          <a:solidFill>
            <a:srgbClr val="FDA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76400" y="268069"/>
            <a:ext cx="2992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Myriad Pro" pitchFamily="34" charset="0"/>
              </a:rPr>
              <a:t>The Company</a:t>
            </a:r>
            <a:endParaRPr lang="en-US" sz="36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570672"/>
            <a:ext cx="861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Net Advantage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, is a specialized digital Media House that represents leading digital titles in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Arabia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, offering advertisers windows of engagement reaching multiple layers of their target audience.  It thus serves as an active hub between advertising agencies and a selective list of diversified web portals, primarily in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Arabia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 and thereafter,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internationally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Myriad Pro" pitchFamily="34" charset="0"/>
            </a:endParaRPr>
          </a:p>
        </p:txBody>
      </p:sp>
      <p:pic>
        <p:nvPicPr>
          <p:cNvPr id="14" name="Picture 13" descr="inf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105807"/>
            <a:ext cx="6400800" cy="37521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77000" y="4724400"/>
            <a:ext cx="2425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Display Ads</a:t>
            </a:r>
          </a:p>
          <a:p>
            <a:pPr algn="ctr"/>
            <a:r>
              <a:rPr lang="en-US" sz="2400" b="1" dirty="0" smtClean="0">
                <a:solidFill>
                  <a:srgbClr val="6ACACF"/>
                </a:solidFill>
              </a:rPr>
              <a:t>Social Marketing</a:t>
            </a:r>
          </a:p>
          <a:p>
            <a:pPr algn="ctr"/>
            <a:r>
              <a:rPr lang="en-US" sz="2400" b="1" dirty="0" smtClean="0">
                <a:solidFill>
                  <a:srgbClr val="D15E80"/>
                </a:solidFill>
              </a:rPr>
              <a:t>Content Seeding</a:t>
            </a:r>
          </a:p>
          <a:p>
            <a:pPr algn="ctr"/>
            <a:r>
              <a:rPr lang="en-US" sz="2400" b="1" dirty="0" smtClean="0">
                <a:solidFill>
                  <a:srgbClr val="9F92C6"/>
                </a:solidFill>
              </a:rPr>
              <a:t>Sponsorships</a:t>
            </a:r>
            <a:endParaRPr lang="en-US" sz="2400" b="1" dirty="0">
              <a:solidFill>
                <a:srgbClr val="9F92C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203563" y="3183826"/>
            <a:ext cx="1956163" cy="108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Serving </a:t>
            </a:r>
          </a:p>
          <a:p>
            <a:pPr algn="ctr">
              <a:lnSpc>
                <a:spcPct val="80000"/>
              </a:lnSpc>
            </a:pPr>
            <a:r>
              <a:rPr lang="en-US" sz="2000" b="1" dirty="0" smtClean="0">
                <a:solidFill>
                  <a:srgbClr val="6CCAD0"/>
                </a:solidFill>
              </a:rPr>
              <a:t>Agencies </a:t>
            </a:r>
          </a:p>
          <a:p>
            <a:pPr algn="ctr">
              <a:lnSpc>
                <a:spcPct val="80000"/>
              </a:lnSpc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</a:p>
          <a:p>
            <a:pPr algn="ctr">
              <a:lnSpc>
                <a:spcPct val="80000"/>
              </a:lnSpc>
            </a:pPr>
            <a:r>
              <a:rPr lang="en-US" sz="2000" b="1" dirty="0" smtClean="0">
                <a:solidFill>
                  <a:srgbClr val="D15E80"/>
                </a:solidFill>
              </a:rPr>
              <a:t>Direct Clients</a:t>
            </a:r>
            <a:endParaRPr lang="en-US" sz="2000" b="1" dirty="0">
              <a:solidFill>
                <a:srgbClr val="D15E80"/>
              </a:solidFill>
            </a:endParaRPr>
          </a:p>
        </p:txBody>
      </p:sp>
      <p:sp>
        <p:nvSpPr>
          <p:cNvPr id="5" name="Cloud 4"/>
          <p:cNvSpPr/>
          <p:nvPr/>
        </p:nvSpPr>
        <p:spPr>
          <a:xfrm rot="2110597">
            <a:off x="6682881" y="3274638"/>
            <a:ext cx="1884058" cy="131197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1985172">
            <a:off x="6713670" y="3549393"/>
            <a:ext cx="1758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Established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2003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88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268069"/>
            <a:ext cx="347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Myriad Pro" pitchFamily="34" charset="0"/>
              </a:rPr>
              <a:t>Required funding </a:t>
            </a:r>
            <a:endParaRPr lang="en-US" sz="32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60020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Invest in </a:t>
            </a:r>
            <a:r>
              <a:rPr lang="en-US" sz="3200" dirty="0" smtClean="0">
                <a:solidFill>
                  <a:srgbClr val="FF0000"/>
                </a:solidFill>
              </a:rPr>
              <a:t>Technology &amp; understand DATA    </a:t>
            </a:r>
            <a:r>
              <a:rPr lang="en-US" sz="3200" dirty="0" smtClean="0"/>
              <a:t>…</a:t>
            </a:r>
            <a:r>
              <a:rPr lang="en-US" sz="3200" dirty="0" smtClean="0">
                <a:solidFill>
                  <a:srgbClr val="FF0000"/>
                </a:solidFill>
              </a:rPr>
              <a:t>  </a:t>
            </a:r>
          </a:p>
          <a:p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8077200" cy="43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8903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304800"/>
            <a:ext cx="347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Myriad Pro" pitchFamily="34" charset="0"/>
              </a:rPr>
              <a:t>Required funding </a:t>
            </a:r>
            <a:endParaRPr lang="en-US" sz="32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60020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Marketing </a:t>
            </a:r>
            <a:r>
              <a:rPr lang="en-US" sz="3200" dirty="0" smtClean="0"/>
              <a:t>…</a:t>
            </a:r>
            <a:r>
              <a:rPr lang="en-US" sz="3200" dirty="0" smtClean="0">
                <a:solidFill>
                  <a:srgbClr val="FF0000"/>
                </a:solidFill>
              </a:rPr>
              <a:t>  </a:t>
            </a:r>
          </a:p>
          <a:p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34000" y="2590800"/>
            <a:ext cx="3352800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/>
              <a:t>To market new initiatives and to assist the BD in promoting new projects.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/>
              <a:t>Setting Price , Promotion, Place etc.. 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/>
              <a:t>To generate leads for sales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581" y="2362200"/>
            <a:ext cx="5023784" cy="337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38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7164" y="5181600"/>
            <a:ext cx="37172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6ACACF"/>
                </a:solidFill>
                <a:latin typeface="Myriad Pro" pitchFamily="34" charset="0"/>
              </a:rPr>
              <a:t>Thank You</a:t>
            </a:r>
            <a:endParaRPr lang="en-US" sz="6000" b="1" dirty="0">
              <a:solidFill>
                <a:srgbClr val="6ACACF"/>
              </a:solidFill>
              <a:latin typeface="Myriad Pro" pitchFamily="34" charset="0"/>
            </a:endParaRPr>
          </a:p>
        </p:txBody>
      </p:sp>
      <p:pic>
        <p:nvPicPr>
          <p:cNvPr id="6" name="Picture 2" descr="C:\Users\Hadi\Desktop\Marketing\NetAd PPP\b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" y="6553200"/>
            <a:ext cx="9143288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339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268069"/>
            <a:ext cx="337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Myriad Pro" pitchFamily="34" charset="0"/>
              </a:rPr>
              <a:t>Business Model</a:t>
            </a:r>
            <a:endParaRPr lang="en-US" sz="36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447800"/>
            <a:ext cx="8610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Exclusively represents leading thematic portals in different categories. It is either contacted by the advertising agency, or wins a campaign via successful pitching, and sells inventory spaces on its publishers’ websites to the ad agency under the terms of the specific online ad campaign.   </a:t>
            </a:r>
          </a:p>
          <a:p>
            <a:pPr algn="just"/>
            <a:endParaRPr lang="en-US" dirty="0" smtClean="0">
              <a:solidFill>
                <a:schemeClr val="bg1">
                  <a:lumMod val="50000"/>
                </a:schemeClr>
              </a:solidFill>
              <a:latin typeface="Myriad Pro" pitchFamily="34" charset="0"/>
            </a:endParaRPr>
          </a:p>
          <a:p>
            <a:pPr algn="just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NetAd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 sells ad-placement inventory (banners) on the portals, and according to its representation contract revenue is shared on 40:60 basis (after deducting agency commissions). 40% goes to Net Advantage and 60% to the portal. 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4343400"/>
            <a:ext cx="1889256" cy="755703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5247731"/>
            <a:ext cx="1889256" cy="755703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8516" y="5447448"/>
            <a:ext cx="1409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Myriad Pro" pitchFamily="34" charset="0"/>
              </a:rPr>
              <a:t>Direct Clients</a:t>
            </a:r>
            <a:endParaRPr lang="en-US" sz="16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2558" y="4551974"/>
            <a:ext cx="101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Myriad Pro" pitchFamily="34" charset="0"/>
              </a:rPr>
              <a:t>Agencies</a:t>
            </a:r>
            <a:endParaRPr lang="en-US" sz="16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84818" y="4889802"/>
            <a:ext cx="2078182" cy="426575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Myriad Pro" pitchFamily="34" charset="0"/>
              </a:rPr>
              <a:t>Facebook</a:t>
            </a:r>
            <a:endParaRPr lang="en-US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84818" y="4418626"/>
            <a:ext cx="2078182" cy="426575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yriad Pro" pitchFamily="34" charset="0"/>
              </a:rPr>
              <a:t>Mobile Apps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84818" y="5360978"/>
            <a:ext cx="2078182" cy="426575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yriad Pro" pitchFamily="34" charset="0"/>
              </a:rPr>
              <a:t>Twitter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84818" y="5832155"/>
            <a:ext cx="2078182" cy="426575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Myriad Pro" pitchFamily="34" charset="0"/>
              </a:rPr>
              <a:t>Other Social Media</a:t>
            </a:r>
          </a:p>
        </p:txBody>
      </p:sp>
      <p:pic>
        <p:nvPicPr>
          <p:cNvPr id="22" name="Picture 2" descr="C:\Users\Hadi\Desktop\Marketing\NetAd PPP\arr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94658">
            <a:off x="5314950" y="4283903"/>
            <a:ext cx="139065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adi\Desktop\Marketing\NetAd PPP\arr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6551">
            <a:off x="5312741" y="5612249"/>
            <a:ext cx="139065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Hadi\Desktop\Marketing\NetAd PPP\arr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9482">
            <a:off x="5363372" y="4611639"/>
            <a:ext cx="139065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Hadi\Desktop\Marketing\NetAd PPP\arr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5270">
            <a:off x="5358772" y="5257383"/>
            <a:ext cx="139065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6684818" y="3947450"/>
            <a:ext cx="2078182" cy="426575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Myriad Pro" pitchFamily="34" charset="0"/>
              </a:rPr>
              <a:t>Portals</a:t>
            </a:r>
            <a:endParaRPr lang="en-US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28" name="Picture 2" descr="C:\Users\Hadi\Desktop\Marketing\NetAd PPP\arr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924425"/>
            <a:ext cx="139065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275" y="4648200"/>
            <a:ext cx="1771882" cy="1016485"/>
          </a:xfrm>
          <a:prstGeom prst="rect">
            <a:avLst/>
          </a:prstGeom>
          <a:noFill/>
          <a:ln w="38100">
            <a:solidFill>
              <a:srgbClr val="FCAF1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" name="Picture 2" descr="C:\Users\Hadi\Desktop\Marketing\NetAd PPP\arr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9482">
            <a:off x="2185478" y="5341986"/>
            <a:ext cx="139065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Hadi\Desktop\Marketing\NetAd PPP\arr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5270">
            <a:off x="2180878" y="4684953"/>
            <a:ext cx="139065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868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304800"/>
            <a:ext cx="3708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Myriad Pro" pitchFamily="34" charset="0"/>
              </a:rPr>
              <a:t>Market Overview</a:t>
            </a:r>
            <a:endParaRPr lang="en-US" sz="36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136388" y="1371600"/>
            <a:ext cx="36736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 smtClean="0">
                <a:latin typeface="Tw Cen MT"/>
                <a:cs typeface="Tw Cen MT"/>
              </a:rPr>
              <a:t>Based on the number of estimates, including the Arab Media Outlook 2009-2013, online advertising is estimated between  2% -4% of the </a:t>
            </a:r>
            <a:r>
              <a:rPr lang="en-US" sz="1600" dirty="0">
                <a:latin typeface="Tw Cen MT"/>
                <a:cs typeface="Tw Cen MT"/>
              </a:rPr>
              <a:t>total advertising market in the Arab </a:t>
            </a:r>
            <a:r>
              <a:rPr lang="en-US" sz="1600" dirty="0" smtClean="0">
                <a:latin typeface="Tw Cen MT"/>
                <a:cs typeface="Tw Cen MT"/>
              </a:rPr>
              <a:t>region which makes it in 2011 in the range of </a:t>
            </a:r>
            <a:r>
              <a:rPr lang="en-US" sz="1600" i="1" dirty="0" smtClean="0">
                <a:latin typeface="Tw Cen MT"/>
                <a:cs typeface="Tw Cen MT"/>
              </a:rPr>
              <a:t>$110 –$220 M.</a:t>
            </a:r>
            <a:endParaRPr lang="en-US" sz="1600" dirty="0">
              <a:latin typeface="Tw Cen MT"/>
              <a:cs typeface="Tw Cen M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" r="4205"/>
          <a:stretch/>
        </p:blipFill>
        <p:spPr>
          <a:xfrm>
            <a:off x="3978412" y="76200"/>
            <a:ext cx="5089388" cy="2925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80089" y="2907268"/>
            <a:ext cx="438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Digital Advertisement Growth in MENA</a:t>
            </a:r>
            <a:endParaRPr lang="en-US" b="1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4114800" y="3657600"/>
            <a:ext cx="4648200" cy="2757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 smtClean="0">
                <a:latin typeface="Tw Cen MT"/>
                <a:cs typeface="Tw Cen MT"/>
              </a:rPr>
              <a:t>Market is Maturing and started demanding advance marketing offering such as :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latin typeface="Tw Cen MT"/>
                <a:cs typeface="Tw Cen MT"/>
              </a:rPr>
              <a:t>Retargeting clients on network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Tw Cen MT"/>
                <a:cs typeface="Tw Cen MT"/>
              </a:rPr>
              <a:t>Behavior Targeting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Tw Cen MT"/>
                <a:cs typeface="Tw Cen MT"/>
              </a:rPr>
              <a:t>CPC and CPA (Clicks and Action)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Tw Cen MT"/>
                <a:cs typeface="Tw Cen MT"/>
              </a:rPr>
              <a:t>Content and influencer marketing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Tw Cen MT"/>
                <a:cs typeface="Tw Cen MT"/>
              </a:rPr>
              <a:t>Social Marketing and engagement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Tw Cen MT"/>
                <a:cs typeface="Tw Cen MT"/>
              </a:rPr>
              <a:t>Non conventional Display Ads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Tw Cen MT"/>
                <a:cs typeface="Tw Cen MT"/>
              </a:rPr>
              <a:t>Mobile Ads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5" y="3347024"/>
            <a:ext cx="3411145" cy="343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77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304800"/>
            <a:ext cx="3708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Myriad Pro" pitchFamily="34" charset="0"/>
              </a:rPr>
              <a:t>Market Overview</a:t>
            </a:r>
            <a:endParaRPr lang="en-US" sz="36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5" name="Picture 4" descr="Screen Shot 2013-09-06 at 11.09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95400"/>
            <a:ext cx="4577915" cy="5123834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4800600" y="1295400"/>
            <a:ext cx="4114800" cy="2362200"/>
          </a:xfrm>
          <a:prstGeom prst="wedgeRectCallout">
            <a:avLst>
              <a:gd name="adj1" fmla="val -66483"/>
              <a:gd name="adj2" fmla="val 3617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80% of Net advantage Revenue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Today is Display Ads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4800600" y="3962400"/>
            <a:ext cx="4114800" cy="2362200"/>
          </a:xfrm>
          <a:prstGeom prst="wedgeRectCallout">
            <a:avLst>
              <a:gd name="adj1" fmla="val -64289"/>
              <a:gd name="adj2" fmla="val 1769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Expected High Growth in Social and Mobile Ads including Video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054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304800"/>
            <a:ext cx="298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Myriad Pro" pitchFamily="34" charset="0"/>
              </a:rPr>
              <a:t>Our Coverage</a:t>
            </a:r>
            <a:endParaRPr lang="en-US" sz="36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29540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Net Advantage is have physical offices across UAE ,KSA ,Lebanon ,Bahrain and Jordan 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" b="7949"/>
          <a:stretch/>
        </p:blipFill>
        <p:spPr>
          <a:xfrm>
            <a:off x="381000" y="1752600"/>
            <a:ext cx="8229600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01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4150" y="304800"/>
            <a:ext cx="199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Myriad Pro" pitchFamily="34" charset="0"/>
              </a:rPr>
              <a:t>Portfolio</a:t>
            </a:r>
            <a:endParaRPr lang="en-US" sz="36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3" name="Picture 2" descr="C:\Users\Hadi\Desktop\Marketing\NetAd PPP\tadawu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186978"/>
            <a:ext cx="1642514" cy="6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Hadi\Desktop\Marketing\NetAd PPP\aljazeera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969" y="1905000"/>
            <a:ext cx="1259031" cy="120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Hadi\Desktop\Marketing\NetAd PPP\kooora_logo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12220"/>
            <a:ext cx="2370853" cy="518624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Hadi\Desktop\Marketing\NetAd PPP\mubash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673" y="2085946"/>
            <a:ext cx="1714927" cy="92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" y="14478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2.7 Billion Page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views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, 34 Million Unique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Users</a:t>
            </a:r>
            <a:endParaRPr lang="fr-FR" dirty="0" smtClean="0">
              <a:solidFill>
                <a:schemeClr val="bg1">
                  <a:lumMod val="50000"/>
                </a:schemeClr>
              </a:solidFill>
              <a:latin typeface="Myriad Pro" pitchFamily="34" charset="0"/>
            </a:endParaRPr>
          </a:p>
        </p:txBody>
      </p:sp>
      <p:pic>
        <p:nvPicPr>
          <p:cNvPr id="9" name="Picture 7" descr="C:\Users\Hadi\Desktop\Marketing\NetAd PPP\yeba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416" y="3676548"/>
            <a:ext cx="1347184" cy="34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Hadi\Desktop\Marketing\NetAd PPP\Aljoumhouria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650548"/>
            <a:ext cx="1631631" cy="60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adi\Desktop\Marketing\NetAd PPP\bahrain forum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023" y="5349023"/>
            <a:ext cx="1204177" cy="120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C:\Users\Hadi\Desktop\Marketing\NetAd PPP\Electrony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246" y="4669076"/>
            <a:ext cx="1390840" cy="46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C:\Users\Hadi\Desktop\Marketing\NetAd PPP\hawaa-world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45" y="3124200"/>
            <a:ext cx="1277118" cy="114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C:\Users\Hadi\Desktop\Marketing\NetAd PPP\jeddah biker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687199"/>
            <a:ext cx="1991591" cy="43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 descr="C:\Users\Hadi\Desktop\Marketing\NetAd PPP\lebanon-files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091" y="5749488"/>
            <a:ext cx="1446309" cy="40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C:\Users\Hadi\Desktop\Marketing\NetAd PPP\sawalif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419600"/>
            <a:ext cx="1456781" cy="9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C:\Users\Hadi\Desktop\Marketing\NetAd PPP\SkyscannerLogo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551264"/>
            <a:ext cx="1459872" cy="77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C:\Users\Hadi\Desktop\Marketing\NetAd PPP\speeed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68114"/>
            <a:ext cx="1561368" cy="56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7" descr="C:\Users\Hadi\Desktop\Marketing\NetAd PPP\true-gaming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666218"/>
            <a:ext cx="1951712" cy="47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C:\Users\Hadi\Desktop\Marketing\NetAd PPP\vbulletin4_logo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69" y="4589144"/>
            <a:ext cx="1349531" cy="62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C:\Users\Hadi\Desktop\Marketing\NetAd PPP\anaman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514465"/>
            <a:ext cx="977566" cy="87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C:\Users\Hadi\Desktop\Marketing\NetAd PPP\zafafi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737" y="3308960"/>
            <a:ext cx="1041108" cy="87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C:\Users\Hadi\Desktop\Marketing\NetAd PPP\jamaluk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247" y="3488930"/>
            <a:ext cx="1344153" cy="56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C:\Users\Hadi\Desktop\Marketing\NetAd PPP\mynono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635" y="3274300"/>
            <a:ext cx="1433765" cy="95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C:\Users\Hadi\Desktop\Marketing\NetAd PPP\yumyume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130" y="3582234"/>
            <a:ext cx="1110870" cy="57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93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304800"/>
            <a:ext cx="3064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Myriad Pro" pitchFamily="34" charset="0"/>
              </a:rPr>
              <a:t>Target Market</a:t>
            </a:r>
            <a:endParaRPr lang="en-US" sz="36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59127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Net Advantage works with a number of internationally affiliated advertising and media agencies in the region; which in return represents a wide range of international and regional advertisers in the MENA.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08" y="2401272"/>
            <a:ext cx="8755976" cy="3999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208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304800"/>
            <a:ext cx="3239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Myriad Pro" pitchFamily="34" charset="0"/>
              </a:rPr>
              <a:t>Some Customers</a:t>
            </a:r>
            <a:endParaRPr lang="en-US" sz="32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1617" y="5714665"/>
            <a:ext cx="1991165" cy="859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8231" y="2319309"/>
            <a:ext cx="912369" cy="804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5203" y="2857041"/>
            <a:ext cx="2408773" cy="1048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0" y="1079169"/>
            <a:ext cx="1910618" cy="11472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938" y="5448749"/>
            <a:ext cx="1489242" cy="494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702" y="2398989"/>
            <a:ext cx="1509665" cy="4817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0200" y="3581400"/>
            <a:ext cx="1214121" cy="7904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8351" y="1151806"/>
            <a:ext cx="1207530" cy="12075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0681" y="3448716"/>
            <a:ext cx="1654699" cy="6434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/>
          <a:srcRect t="14965" b="14965"/>
          <a:stretch/>
        </p:blipFill>
        <p:spPr>
          <a:xfrm>
            <a:off x="4130336" y="5184657"/>
            <a:ext cx="993981" cy="6964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29712" y="5900744"/>
            <a:ext cx="1101171" cy="7626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t="17706" b="17706"/>
          <a:stretch/>
        </p:blipFill>
        <p:spPr>
          <a:xfrm>
            <a:off x="5572642" y="6034827"/>
            <a:ext cx="1384545" cy="5945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8817" y="4284508"/>
            <a:ext cx="1335983" cy="7446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13060" y="3948271"/>
            <a:ext cx="1230940" cy="9285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099" y="3910343"/>
            <a:ext cx="1476268" cy="5464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3628" y="1408458"/>
            <a:ext cx="2448437" cy="51009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5494" y="2678094"/>
            <a:ext cx="903306" cy="9033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7183" y="2575030"/>
            <a:ext cx="1782017" cy="7015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2925" y="2650845"/>
            <a:ext cx="918875" cy="69751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63135" y="1495809"/>
            <a:ext cx="1817793" cy="59532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51" y="6147108"/>
            <a:ext cx="1657015" cy="37001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0167" y="3404458"/>
            <a:ext cx="2004595" cy="4817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81293" y="116682"/>
            <a:ext cx="1453933" cy="11268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77200" y="328598"/>
            <a:ext cx="1016775" cy="66200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7160" y="6041184"/>
            <a:ext cx="1859040" cy="53705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9813" y="1984532"/>
            <a:ext cx="1985565" cy="148917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070" b="28070"/>
          <a:stretch/>
        </p:blipFill>
        <p:spPr>
          <a:xfrm>
            <a:off x="1879792" y="4267200"/>
            <a:ext cx="1777808" cy="55431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1375" y="5121667"/>
            <a:ext cx="2365825" cy="97261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000974" y="4343400"/>
            <a:ext cx="1476026" cy="548779"/>
          </a:xfrm>
          <a:prstGeom prst="rect">
            <a:avLst/>
          </a:prstGeom>
        </p:spPr>
      </p:pic>
      <p:pic>
        <p:nvPicPr>
          <p:cNvPr id="1026" name="Picture 2" descr="http://telecomuncovered.com/wp-content/uploads/2013/03/nokia-logo-1024x360.jpg"/>
          <p:cNvPicPr>
            <a:picLocks noChangeAspect="1" noChangeArrowheads="1"/>
          </p:cNvPicPr>
          <p:nvPr/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8" y="4611682"/>
            <a:ext cx="1428124" cy="5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openmarkets.in/wp-content/uploads/2012/02/etisalat.jpg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080" y="4884757"/>
            <a:ext cx="2025788" cy="94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alrajhibank.com.sa/en/media-centre/PublishingImages/ARB-Logos-02.jpg"/>
          <p:cNvPicPr>
            <a:picLocks noChangeAspect="1" noChangeArrowheads="1"/>
          </p:cNvPicPr>
          <p:nvPr/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18" y="4578198"/>
            <a:ext cx="3461910" cy="65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efinancehub.com/wp-content/uploads/2013/04/GM_logo.png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882" y="228600"/>
            <a:ext cx="873518" cy="8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bmwdrives.com/gallery/BMWlogo/bmw_logo_2.jpg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121" y="1179584"/>
            <a:ext cx="1174355" cy="116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teehplay.com/hd/images/stories/sharjah%20tv.jpg"/>
          <p:cNvPicPr>
            <a:picLocks noChangeAspect="1" noChangeArrowheads="1"/>
          </p:cNvPicPr>
          <p:nvPr/>
        </p:nvPicPr>
        <p:blipFill rotWithShape="1"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4" t="4348" r="3664" b="4348"/>
          <a:stretch/>
        </p:blipFill>
        <p:spPr bwMode="auto">
          <a:xfrm>
            <a:off x="3931959" y="3505200"/>
            <a:ext cx="1325841" cy="85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logonoid.com/images/nestle-logo.jp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50" y="2121353"/>
            <a:ext cx="841375" cy="8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www.underconsideration.com/brandnew/archives/ooredoo_logo_alt.gif"/>
          <p:cNvPicPr>
            <a:picLocks noChangeAspect="1" noChangeArrowheads="1"/>
          </p:cNvPicPr>
          <p:nvPr/>
        </p:nvPicPr>
        <p:blipFill>
          <a:blip r:embed="rId3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711" y="5029200"/>
            <a:ext cx="878648" cy="8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834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2373</TotalTime>
  <Words>1255</Words>
  <Application>Microsoft Macintosh PowerPoint</Application>
  <PresentationFormat>On-screen Show (4:3)</PresentationFormat>
  <Paragraphs>165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Hadi</dc:creator>
  <cp:lastModifiedBy>Kaiwen Zheng</cp:lastModifiedBy>
  <cp:revision>119</cp:revision>
  <dcterms:created xsi:type="dcterms:W3CDTF">2013-09-06T10:38:20Z</dcterms:created>
  <dcterms:modified xsi:type="dcterms:W3CDTF">2014-10-09T15:11:06Z</dcterms:modified>
</cp:coreProperties>
</file>